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7" r:id="rId2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7B1911-1AD7-4994-B5AB-84E298EA00C9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A32A3C-B40C-4CFB-8C57-6F70D74EAC39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C0C16-DED1-41D3-9CEA-CDF98A242F67}" type="slidenum">
              <a:rPr lang="en-GB"/>
              <a:pPr/>
              <a:t>13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38C6B-2570-42B5-9DAC-F0983CD3E918}" type="slidenum">
              <a:rPr lang="en-GB"/>
              <a:pPr/>
              <a:t>22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468BF-94B0-431B-94CE-BB2FF030A896}" type="slidenum">
              <a:rPr lang="en-GB"/>
              <a:pPr/>
              <a:t>23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A3A49-3905-45A6-8904-46DF9E006B7F}" type="slidenum">
              <a:rPr lang="en-GB"/>
              <a:pPr/>
              <a:t>24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E44A8-D9E7-4DB4-96F3-5E8B927B70E6}" type="slidenum">
              <a:rPr lang="en-GB"/>
              <a:pPr/>
              <a:t>25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51E06-C2D1-4F90-987B-6684E0D2A2FD}" type="slidenum">
              <a:rPr lang="en-GB"/>
              <a:pPr/>
              <a:t>26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71E79-197D-452D-BDE8-D72DC74E4F22}" type="slidenum">
              <a:rPr lang="en-GB"/>
              <a:pPr/>
              <a:t>14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83118-7EEE-4335-A03B-E9917260FCBD}" type="slidenum">
              <a:rPr lang="en-GB"/>
              <a:pPr/>
              <a:t>15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BCEA0-A44F-4675-8CF5-88AA77EB2BBF}" type="slidenum">
              <a:rPr lang="en-GB"/>
              <a:pPr/>
              <a:t>16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A1EA7-79DA-4AED-A948-22CE903F562B}" type="slidenum">
              <a:rPr lang="en-GB"/>
              <a:pPr/>
              <a:t>17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A3CF1-35BA-4A6B-9224-1D38968D1CA7}" type="slidenum">
              <a:rPr lang="en-GB"/>
              <a:pPr/>
              <a:t>18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3469D-7395-4CBC-A546-ADC82EE5D029}" type="slidenum">
              <a:rPr lang="en-GB"/>
              <a:pPr/>
              <a:t>19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EACBD-4887-4E41-A7CC-EE7233C2408A}" type="slidenum">
              <a:rPr lang="en-GB"/>
              <a:pPr/>
              <a:t>20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2F435-FBE4-42A4-AB7A-F2646A8104C0}" type="slidenum">
              <a:rPr lang="en-GB"/>
              <a:pPr/>
              <a:t>21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8F0059-A95E-4140-8816-9BE0C6E189FF}" type="datetimeFigureOut">
              <a:rPr lang="ar-JO" smtClean="0"/>
              <a:pPr/>
              <a:t>04/03/1437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A5C7D1-6253-4AEF-8D5C-99219393BB50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9.wmf"/><Relationship Id="rId10" Type="http://schemas.openxmlformats.org/officeDocument/2006/relationships/image" Target="../media/image17.wmf"/><Relationship Id="rId19" Type="http://schemas.openxmlformats.org/officeDocument/2006/relationships/image" Target="../media/image23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18" Type="http://schemas.openxmlformats.org/officeDocument/2006/relationships/image" Target="../media/image63.wmf"/><Relationship Id="rId3" Type="http://schemas.openxmlformats.org/officeDocument/2006/relationships/image" Target="../media/image48.wmf"/><Relationship Id="rId21" Type="http://schemas.openxmlformats.org/officeDocument/2006/relationships/image" Target="../media/image66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1.wmf"/><Relationship Id="rId20" Type="http://schemas.openxmlformats.org/officeDocument/2006/relationships/image" Target="../media/image6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24" Type="http://schemas.openxmlformats.org/officeDocument/2006/relationships/image" Target="../media/image69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23" Type="http://schemas.openxmlformats.org/officeDocument/2006/relationships/image" Target="../media/image68.wmf"/><Relationship Id="rId10" Type="http://schemas.openxmlformats.org/officeDocument/2006/relationships/image" Target="../media/image55.wmf"/><Relationship Id="rId19" Type="http://schemas.openxmlformats.org/officeDocument/2006/relationships/image" Target="../media/image64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Relationship Id="rId22" Type="http://schemas.openxmlformats.org/officeDocument/2006/relationships/image" Target="../media/image6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18" Type="http://schemas.openxmlformats.org/officeDocument/2006/relationships/image" Target="../media/image85.wmf"/><Relationship Id="rId26" Type="http://schemas.openxmlformats.org/officeDocument/2006/relationships/image" Target="../media/image93.wmf"/><Relationship Id="rId39" Type="http://schemas.openxmlformats.org/officeDocument/2006/relationships/image" Target="../media/image106.wmf"/><Relationship Id="rId3" Type="http://schemas.openxmlformats.org/officeDocument/2006/relationships/image" Target="../media/image70.wmf"/><Relationship Id="rId21" Type="http://schemas.openxmlformats.org/officeDocument/2006/relationships/image" Target="../media/image88.wmf"/><Relationship Id="rId34" Type="http://schemas.openxmlformats.org/officeDocument/2006/relationships/image" Target="../media/image101.wmf"/><Relationship Id="rId42" Type="http://schemas.openxmlformats.org/officeDocument/2006/relationships/image" Target="../media/image109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17" Type="http://schemas.openxmlformats.org/officeDocument/2006/relationships/image" Target="../media/image84.wmf"/><Relationship Id="rId25" Type="http://schemas.openxmlformats.org/officeDocument/2006/relationships/image" Target="../media/image92.wmf"/><Relationship Id="rId33" Type="http://schemas.openxmlformats.org/officeDocument/2006/relationships/image" Target="../media/image100.wmf"/><Relationship Id="rId38" Type="http://schemas.openxmlformats.org/officeDocument/2006/relationships/image" Target="../media/image105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3.wmf"/><Relationship Id="rId20" Type="http://schemas.openxmlformats.org/officeDocument/2006/relationships/image" Target="../media/image87.wmf"/><Relationship Id="rId29" Type="http://schemas.openxmlformats.org/officeDocument/2006/relationships/image" Target="../media/image96.wmf"/><Relationship Id="rId41" Type="http://schemas.openxmlformats.org/officeDocument/2006/relationships/image" Target="../media/image10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24" Type="http://schemas.openxmlformats.org/officeDocument/2006/relationships/image" Target="../media/image91.wmf"/><Relationship Id="rId32" Type="http://schemas.openxmlformats.org/officeDocument/2006/relationships/image" Target="../media/image99.wmf"/><Relationship Id="rId37" Type="http://schemas.openxmlformats.org/officeDocument/2006/relationships/image" Target="../media/image104.wmf"/><Relationship Id="rId40" Type="http://schemas.openxmlformats.org/officeDocument/2006/relationships/image" Target="../media/image107.wm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23" Type="http://schemas.openxmlformats.org/officeDocument/2006/relationships/image" Target="../media/image90.wmf"/><Relationship Id="rId28" Type="http://schemas.openxmlformats.org/officeDocument/2006/relationships/image" Target="../media/image95.wmf"/><Relationship Id="rId36" Type="http://schemas.openxmlformats.org/officeDocument/2006/relationships/image" Target="../media/image103.wmf"/><Relationship Id="rId10" Type="http://schemas.openxmlformats.org/officeDocument/2006/relationships/image" Target="../media/image77.wmf"/><Relationship Id="rId19" Type="http://schemas.openxmlformats.org/officeDocument/2006/relationships/image" Target="../media/image86.wmf"/><Relationship Id="rId31" Type="http://schemas.openxmlformats.org/officeDocument/2006/relationships/image" Target="../media/image98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Relationship Id="rId22" Type="http://schemas.openxmlformats.org/officeDocument/2006/relationships/image" Target="../media/image89.wmf"/><Relationship Id="rId27" Type="http://schemas.openxmlformats.org/officeDocument/2006/relationships/image" Target="../media/image94.wmf"/><Relationship Id="rId30" Type="http://schemas.openxmlformats.org/officeDocument/2006/relationships/image" Target="../media/image97.wmf"/><Relationship Id="rId35" Type="http://schemas.openxmlformats.org/officeDocument/2006/relationships/image" Target="../media/image102.wmf"/><Relationship Id="rId43" Type="http://schemas.openxmlformats.org/officeDocument/2006/relationships/image" Target="../media/image11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121.wmf"/><Relationship Id="rId18" Type="http://schemas.openxmlformats.org/officeDocument/2006/relationships/image" Target="../media/image126.wmf"/><Relationship Id="rId3" Type="http://schemas.openxmlformats.org/officeDocument/2006/relationships/image" Target="../media/image111.wmf"/><Relationship Id="rId21" Type="http://schemas.openxmlformats.org/officeDocument/2006/relationships/image" Target="../media/image129.wmf"/><Relationship Id="rId7" Type="http://schemas.openxmlformats.org/officeDocument/2006/relationships/image" Target="../media/image115.wmf"/><Relationship Id="rId12" Type="http://schemas.openxmlformats.org/officeDocument/2006/relationships/image" Target="../media/image120.wmf"/><Relationship Id="rId17" Type="http://schemas.openxmlformats.org/officeDocument/2006/relationships/image" Target="../media/image125.wmf"/><Relationship Id="rId25" Type="http://schemas.openxmlformats.org/officeDocument/2006/relationships/image" Target="../media/image133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4.wmf"/><Relationship Id="rId20" Type="http://schemas.openxmlformats.org/officeDocument/2006/relationships/image" Target="../media/image12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24" Type="http://schemas.openxmlformats.org/officeDocument/2006/relationships/image" Target="../media/image132.wmf"/><Relationship Id="rId5" Type="http://schemas.openxmlformats.org/officeDocument/2006/relationships/image" Target="../media/image113.wmf"/><Relationship Id="rId15" Type="http://schemas.openxmlformats.org/officeDocument/2006/relationships/image" Target="../media/image123.wmf"/><Relationship Id="rId23" Type="http://schemas.openxmlformats.org/officeDocument/2006/relationships/image" Target="../media/image131.wmf"/><Relationship Id="rId10" Type="http://schemas.openxmlformats.org/officeDocument/2006/relationships/image" Target="../media/image118.wmf"/><Relationship Id="rId19" Type="http://schemas.openxmlformats.org/officeDocument/2006/relationships/image" Target="../media/image127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Relationship Id="rId14" Type="http://schemas.openxmlformats.org/officeDocument/2006/relationships/image" Target="../media/image122.wmf"/><Relationship Id="rId22" Type="http://schemas.openxmlformats.org/officeDocument/2006/relationships/image" Target="../media/image13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6.png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3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audio" Target="../media/audio1.wav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image" Target="../media/image140.wmf"/><Relationship Id="rId10" Type="http://schemas.openxmlformats.org/officeDocument/2006/relationships/image" Target="../media/image145.wmf"/><Relationship Id="rId4" Type="http://schemas.openxmlformats.org/officeDocument/2006/relationships/audio" Target="../media/audio2.wav"/><Relationship Id="rId9" Type="http://schemas.openxmlformats.org/officeDocument/2006/relationships/image" Target="../media/image1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6992"/>
            <a:ext cx="8820472" cy="2301240"/>
          </a:xfrm>
        </p:spPr>
        <p:txBody>
          <a:bodyPr/>
          <a:lstStyle/>
          <a:p>
            <a:r>
              <a:rPr lang="ar-JO" dirty="0" smtClean="0"/>
              <a:t>تصرف المواد الكيماوية في الجو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ar-JO" sz="4400" dirty="0" smtClean="0"/>
              <a:t>المهندس اسحق المجالي</a:t>
            </a:r>
            <a:endParaRPr lang="ar-JO" sz="4400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درجة الثبات الجوي</a:t>
            </a:r>
            <a:endParaRPr lang="ar-J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7904" y="836712"/>
            <a:ext cx="5111750" cy="5843736"/>
          </a:xfrm>
        </p:spPr>
        <p:txBody>
          <a:bodyPr/>
          <a:lstStyle/>
          <a:p>
            <a:endParaRPr lang="ar-JO" dirty="0" smtClean="0"/>
          </a:p>
          <a:p>
            <a:r>
              <a:rPr lang="ar-JO" b="1" u="sng" dirty="0" smtClean="0">
                <a:solidFill>
                  <a:srgbClr val="FF0000"/>
                </a:solidFill>
              </a:rPr>
              <a:t>درجة ثبات الجو</a:t>
            </a:r>
          </a:p>
          <a:p>
            <a:pPr>
              <a:buFont typeface="Wingdings" pitchFamily="2" charset="2"/>
              <a:buChar char="Ø"/>
            </a:pPr>
            <a:r>
              <a:rPr lang="ar-JO" dirty="0" smtClean="0"/>
              <a:t>يمكن معرفة درجة التبات الجوي عن طريق تقرير الأرصاد الجوية او عن طريق اجراءات ميدانية.</a:t>
            </a:r>
          </a:p>
          <a:p>
            <a:pPr>
              <a:buFont typeface="Wingdings" pitchFamily="2" charset="2"/>
              <a:buChar char="Ø"/>
            </a:pPr>
            <a:r>
              <a:rPr lang="ar-JO" dirty="0" smtClean="0"/>
              <a:t>هناك ثلاث درجات لدرجة الثبات: متصاعدة ومتعادلة وهابطة</a:t>
            </a:r>
          </a:p>
          <a:p>
            <a:endParaRPr lang="ar-JO" dirty="0" smtClean="0"/>
          </a:p>
          <a:p>
            <a:endParaRPr lang="ar-J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707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"/>
            <a:ext cx="1259632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0511-C699-451D-A510-53A190530E9B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2A4E-5D5D-4985-8F59-DB56214D59F1}" type="slidenum">
              <a:rPr lang="en-GB"/>
              <a:pPr/>
              <a:t>13</a:t>
            </a:fld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/>
            <a:r>
              <a:rPr lang="ar-JO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الغيمة الأولية والثانوية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561975" y="2438400"/>
            <a:ext cx="8355013" cy="841375"/>
          </a:xfrm>
          <a:custGeom>
            <a:avLst/>
            <a:gdLst/>
            <a:ahLst/>
            <a:cxnLst>
              <a:cxn ang="0">
                <a:pos x="4462" y="66"/>
              </a:cxn>
              <a:cxn ang="0">
                <a:pos x="4368" y="108"/>
              </a:cxn>
              <a:cxn ang="0">
                <a:pos x="4241" y="119"/>
              </a:cxn>
              <a:cxn ang="0">
                <a:pos x="4147" y="150"/>
              </a:cxn>
              <a:cxn ang="0">
                <a:pos x="4073" y="213"/>
              </a:cxn>
              <a:cxn ang="0">
                <a:pos x="3978" y="213"/>
              </a:cxn>
              <a:cxn ang="0">
                <a:pos x="3884" y="234"/>
              </a:cxn>
              <a:cxn ang="0">
                <a:pos x="3810" y="287"/>
              </a:cxn>
              <a:cxn ang="0">
                <a:pos x="3715" y="340"/>
              </a:cxn>
              <a:cxn ang="0">
                <a:pos x="3620" y="361"/>
              </a:cxn>
              <a:cxn ang="0">
                <a:pos x="3526" y="371"/>
              </a:cxn>
              <a:cxn ang="0">
                <a:pos x="3421" y="392"/>
              </a:cxn>
              <a:cxn ang="0">
                <a:pos x="3336" y="434"/>
              </a:cxn>
              <a:cxn ang="0">
                <a:pos x="3231" y="477"/>
              </a:cxn>
              <a:cxn ang="0">
                <a:pos x="3147" y="487"/>
              </a:cxn>
              <a:cxn ang="0">
                <a:pos x="3042" y="487"/>
              </a:cxn>
              <a:cxn ang="0">
                <a:pos x="2936" y="477"/>
              </a:cxn>
              <a:cxn ang="0">
                <a:pos x="2831" y="456"/>
              </a:cxn>
              <a:cxn ang="0">
                <a:pos x="2694" y="445"/>
              </a:cxn>
              <a:cxn ang="0">
                <a:pos x="2537" y="445"/>
              </a:cxn>
              <a:cxn ang="0">
                <a:pos x="2452" y="434"/>
              </a:cxn>
              <a:cxn ang="0">
                <a:pos x="2358" y="424"/>
              </a:cxn>
              <a:cxn ang="0">
                <a:pos x="2210" y="434"/>
              </a:cxn>
              <a:cxn ang="0">
                <a:pos x="2116" y="456"/>
              </a:cxn>
              <a:cxn ang="0">
                <a:pos x="2010" y="487"/>
              </a:cxn>
              <a:cxn ang="0">
                <a:pos x="1916" y="487"/>
              </a:cxn>
              <a:cxn ang="0">
                <a:pos x="1821" y="487"/>
              </a:cxn>
              <a:cxn ang="0">
                <a:pos x="1726" y="466"/>
              </a:cxn>
              <a:cxn ang="0">
                <a:pos x="1631" y="456"/>
              </a:cxn>
              <a:cxn ang="0">
                <a:pos x="1484" y="413"/>
              </a:cxn>
              <a:cxn ang="0">
                <a:pos x="1389" y="424"/>
              </a:cxn>
              <a:cxn ang="0">
                <a:pos x="1295" y="445"/>
              </a:cxn>
              <a:cxn ang="0">
                <a:pos x="1189" y="445"/>
              </a:cxn>
              <a:cxn ang="0">
                <a:pos x="1095" y="445"/>
              </a:cxn>
              <a:cxn ang="0">
                <a:pos x="968" y="445"/>
              </a:cxn>
              <a:cxn ang="0">
                <a:pos x="832" y="477"/>
              </a:cxn>
              <a:cxn ang="0">
                <a:pos x="747" y="487"/>
              </a:cxn>
              <a:cxn ang="0">
                <a:pos x="653" y="487"/>
              </a:cxn>
              <a:cxn ang="0">
                <a:pos x="558" y="466"/>
              </a:cxn>
              <a:cxn ang="0">
                <a:pos x="463" y="477"/>
              </a:cxn>
              <a:cxn ang="0">
                <a:pos x="369" y="477"/>
              </a:cxn>
              <a:cxn ang="0">
                <a:pos x="274" y="456"/>
              </a:cxn>
              <a:cxn ang="0">
                <a:pos x="179" y="456"/>
              </a:cxn>
              <a:cxn ang="0">
                <a:pos x="84" y="456"/>
              </a:cxn>
              <a:cxn ang="0">
                <a:pos x="0" y="519"/>
              </a:cxn>
              <a:cxn ang="0">
                <a:pos x="95" y="529"/>
              </a:cxn>
              <a:cxn ang="0">
                <a:pos x="200" y="529"/>
              </a:cxn>
              <a:cxn ang="0">
                <a:pos x="305" y="508"/>
              </a:cxn>
              <a:cxn ang="0">
                <a:pos x="390" y="508"/>
              </a:cxn>
              <a:cxn ang="0">
                <a:pos x="484" y="529"/>
              </a:cxn>
              <a:cxn ang="0">
                <a:pos x="5262" y="0"/>
              </a:cxn>
            </a:cxnLst>
            <a:rect l="0" t="0" r="r" b="b"/>
            <a:pathLst>
              <a:path w="5263" h="530">
                <a:moveTo>
                  <a:pt x="4542" y="96"/>
                </a:moveTo>
                <a:lnTo>
                  <a:pt x="4494" y="55"/>
                </a:lnTo>
                <a:lnTo>
                  <a:pt x="4462" y="66"/>
                </a:lnTo>
                <a:lnTo>
                  <a:pt x="4431" y="66"/>
                </a:lnTo>
                <a:lnTo>
                  <a:pt x="4399" y="98"/>
                </a:lnTo>
                <a:lnTo>
                  <a:pt x="4368" y="108"/>
                </a:lnTo>
                <a:lnTo>
                  <a:pt x="4336" y="119"/>
                </a:lnTo>
                <a:lnTo>
                  <a:pt x="4305" y="119"/>
                </a:lnTo>
                <a:lnTo>
                  <a:pt x="4241" y="119"/>
                </a:lnTo>
                <a:lnTo>
                  <a:pt x="4210" y="129"/>
                </a:lnTo>
                <a:lnTo>
                  <a:pt x="4178" y="150"/>
                </a:lnTo>
                <a:lnTo>
                  <a:pt x="4147" y="150"/>
                </a:lnTo>
                <a:lnTo>
                  <a:pt x="4136" y="182"/>
                </a:lnTo>
                <a:lnTo>
                  <a:pt x="4105" y="192"/>
                </a:lnTo>
                <a:lnTo>
                  <a:pt x="4073" y="213"/>
                </a:lnTo>
                <a:lnTo>
                  <a:pt x="4041" y="213"/>
                </a:lnTo>
                <a:lnTo>
                  <a:pt x="4010" y="213"/>
                </a:lnTo>
                <a:lnTo>
                  <a:pt x="3978" y="213"/>
                </a:lnTo>
                <a:lnTo>
                  <a:pt x="3947" y="213"/>
                </a:lnTo>
                <a:lnTo>
                  <a:pt x="3915" y="224"/>
                </a:lnTo>
                <a:lnTo>
                  <a:pt x="3884" y="234"/>
                </a:lnTo>
                <a:lnTo>
                  <a:pt x="3863" y="256"/>
                </a:lnTo>
                <a:lnTo>
                  <a:pt x="3841" y="277"/>
                </a:lnTo>
                <a:lnTo>
                  <a:pt x="3810" y="287"/>
                </a:lnTo>
                <a:lnTo>
                  <a:pt x="3778" y="298"/>
                </a:lnTo>
                <a:lnTo>
                  <a:pt x="3747" y="319"/>
                </a:lnTo>
                <a:lnTo>
                  <a:pt x="3715" y="340"/>
                </a:lnTo>
                <a:lnTo>
                  <a:pt x="3684" y="361"/>
                </a:lnTo>
                <a:lnTo>
                  <a:pt x="3652" y="361"/>
                </a:lnTo>
                <a:lnTo>
                  <a:pt x="3620" y="361"/>
                </a:lnTo>
                <a:lnTo>
                  <a:pt x="3589" y="371"/>
                </a:lnTo>
                <a:lnTo>
                  <a:pt x="3557" y="371"/>
                </a:lnTo>
                <a:lnTo>
                  <a:pt x="3526" y="371"/>
                </a:lnTo>
                <a:lnTo>
                  <a:pt x="3494" y="382"/>
                </a:lnTo>
                <a:lnTo>
                  <a:pt x="3452" y="392"/>
                </a:lnTo>
                <a:lnTo>
                  <a:pt x="3421" y="392"/>
                </a:lnTo>
                <a:lnTo>
                  <a:pt x="3399" y="403"/>
                </a:lnTo>
                <a:lnTo>
                  <a:pt x="3368" y="413"/>
                </a:lnTo>
                <a:lnTo>
                  <a:pt x="3336" y="434"/>
                </a:lnTo>
                <a:lnTo>
                  <a:pt x="3305" y="445"/>
                </a:lnTo>
                <a:lnTo>
                  <a:pt x="3273" y="456"/>
                </a:lnTo>
                <a:lnTo>
                  <a:pt x="3231" y="477"/>
                </a:lnTo>
                <a:lnTo>
                  <a:pt x="3200" y="487"/>
                </a:lnTo>
                <a:lnTo>
                  <a:pt x="3178" y="487"/>
                </a:lnTo>
                <a:lnTo>
                  <a:pt x="3147" y="487"/>
                </a:lnTo>
                <a:lnTo>
                  <a:pt x="3115" y="487"/>
                </a:lnTo>
                <a:lnTo>
                  <a:pt x="3073" y="487"/>
                </a:lnTo>
                <a:lnTo>
                  <a:pt x="3042" y="487"/>
                </a:lnTo>
                <a:lnTo>
                  <a:pt x="3000" y="487"/>
                </a:lnTo>
                <a:lnTo>
                  <a:pt x="2968" y="487"/>
                </a:lnTo>
                <a:lnTo>
                  <a:pt x="2936" y="477"/>
                </a:lnTo>
                <a:lnTo>
                  <a:pt x="2905" y="466"/>
                </a:lnTo>
                <a:lnTo>
                  <a:pt x="2873" y="466"/>
                </a:lnTo>
                <a:lnTo>
                  <a:pt x="2831" y="456"/>
                </a:lnTo>
                <a:lnTo>
                  <a:pt x="2789" y="456"/>
                </a:lnTo>
                <a:lnTo>
                  <a:pt x="2726" y="456"/>
                </a:lnTo>
                <a:lnTo>
                  <a:pt x="2694" y="445"/>
                </a:lnTo>
                <a:lnTo>
                  <a:pt x="2652" y="445"/>
                </a:lnTo>
                <a:lnTo>
                  <a:pt x="2610" y="445"/>
                </a:lnTo>
                <a:lnTo>
                  <a:pt x="2537" y="445"/>
                </a:lnTo>
                <a:lnTo>
                  <a:pt x="2515" y="434"/>
                </a:lnTo>
                <a:lnTo>
                  <a:pt x="2484" y="434"/>
                </a:lnTo>
                <a:lnTo>
                  <a:pt x="2452" y="434"/>
                </a:lnTo>
                <a:lnTo>
                  <a:pt x="2421" y="424"/>
                </a:lnTo>
                <a:lnTo>
                  <a:pt x="2389" y="424"/>
                </a:lnTo>
                <a:lnTo>
                  <a:pt x="2358" y="424"/>
                </a:lnTo>
                <a:lnTo>
                  <a:pt x="2326" y="424"/>
                </a:lnTo>
                <a:lnTo>
                  <a:pt x="2242" y="424"/>
                </a:lnTo>
                <a:lnTo>
                  <a:pt x="2210" y="434"/>
                </a:lnTo>
                <a:lnTo>
                  <a:pt x="2179" y="445"/>
                </a:lnTo>
                <a:lnTo>
                  <a:pt x="2147" y="445"/>
                </a:lnTo>
                <a:lnTo>
                  <a:pt x="2116" y="456"/>
                </a:lnTo>
                <a:lnTo>
                  <a:pt x="2084" y="477"/>
                </a:lnTo>
                <a:lnTo>
                  <a:pt x="2042" y="487"/>
                </a:lnTo>
                <a:lnTo>
                  <a:pt x="2010" y="487"/>
                </a:lnTo>
                <a:lnTo>
                  <a:pt x="1979" y="487"/>
                </a:lnTo>
                <a:lnTo>
                  <a:pt x="1947" y="487"/>
                </a:lnTo>
                <a:lnTo>
                  <a:pt x="1916" y="487"/>
                </a:lnTo>
                <a:lnTo>
                  <a:pt x="1884" y="487"/>
                </a:lnTo>
                <a:lnTo>
                  <a:pt x="1852" y="487"/>
                </a:lnTo>
                <a:lnTo>
                  <a:pt x="1821" y="487"/>
                </a:lnTo>
                <a:lnTo>
                  <a:pt x="1789" y="487"/>
                </a:lnTo>
                <a:lnTo>
                  <a:pt x="1758" y="477"/>
                </a:lnTo>
                <a:lnTo>
                  <a:pt x="1726" y="466"/>
                </a:lnTo>
                <a:lnTo>
                  <a:pt x="1695" y="466"/>
                </a:lnTo>
                <a:lnTo>
                  <a:pt x="1663" y="456"/>
                </a:lnTo>
                <a:lnTo>
                  <a:pt x="1631" y="456"/>
                </a:lnTo>
                <a:lnTo>
                  <a:pt x="1547" y="434"/>
                </a:lnTo>
                <a:lnTo>
                  <a:pt x="1516" y="413"/>
                </a:lnTo>
                <a:lnTo>
                  <a:pt x="1484" y="413"/>
                </a:lnTo>
                <a:lnTo>
                  <a:pt x="1453" y="424"/>
                </a:lnTo>
                <a:lnTo>
                  <a:pt x="1421" y="424"/>
                </a:lnTo>
                <a:lnTo>
                  <a:pt x="1389" y="424"/>
                </a:lnTo>
                <a:lnTo>
                  <a:pt x="1358" y="424"/>
                </a:lnTo>
                <a:lnTo>
                  <a:pt x="1326" y="434"/>
                </a:lnTo>
                <a:lnTo>
                  <a:pt x="1295" y="445"/>
                </a:lnTo>
                <a:lnTo>
                  <a:pt x="1263" y="445"/>
                </a:lnTo>
                <a:lnTo>
                  <a:pt x="1221" y="445"/>
                </a:lnTo>
                <a:lnTo>
                  <a:pt x="1189" y="445"/>
                </a:lnTo>
                <a:lnTo>
                  <a:pt x="1158" y="445"/>
                </a:lnTo>
                <a:lnTo>
                  <a:pt x="1126" y="445"/>
                </a:lnTo>
                <a:lnTo>
                  <a:pt x="1095" y="445"/>
                </a:lnTo>
                <a:lnTo>
                  <a:pt x="1063" y="445"/>
                </a:lnTo>
                <a:lnTo>
                  <a:pt x="1000" y="445"/>
                </a:lnTo>
                <a:lnTo>
                  <a:pt x="968" y="445"/>
                </a:lnTo>
                <a:lnTo>
                  <a:pt x="895" y="445"/>
                </a:lnTo>
                <a:lnTo>
                  <a:pt x="863" y="456"/>
                </a:lnTo>
                <a:lnTo>
                  <a:pt x="832" y="477"/>
                </a:lnTo>
                <a:lnTo>
                  <a:pt x="800" y="477"/>
                </a:lnTo>
                <a:lnTo>
                  <a:pt x="769" y="487"/>
                </a:lnTo>
                <a:lnTo>
                  <a:pt x="747" y="487"/>
                </a:lnTo>
                <a:lnTo>
                  <a:pt x="716" y="487"/>
                </a:lnTo>
                <a:lnTo>
                  <a:pt x="684" y="487"/>
                </a:lnTo>
                <a:lnTo>
                  <a:pt x="653" y="487"/>
                </a:lnTo>
                <a:lnTo>
                  <a:pt x="621" y="477"/>
                </a:lnTo>
                <a:lnTo>
                  <a:pt x="590" y="466"/>
                </a:lnTo>
                <a:lnTo>
                  <a:pt x="558" y="466"/>
                </a:lnTo>
                <a:lnTo>
                  <a:pt x="526" y="466"/>
                </a:lnTo>
                <a:lnTo>
                  <a:pt x="495" y="466"/>
                </a:lnTo>
                <a:lnTo>
                  <a:pt x="463" y="477"/>
                </a:lnTo>
                <a:lnTo>
                  <a:pt x="432" y="477"/>
                </a:lnTo>
                <a:lnTo>
                  <a:pt x="400" y="477"/>
                </a:lnTo>
                <a:lnTo>
                  <a:pt x="369" y="477"/>
                </a:lnTo>
                <a:lnTo>
                  <a:pt x="337" y="477"/>
                </a:lnTo>
                <a:lnTo>
                  <a:pt x="305" y="466"/>
                </a:lnTo>
                <a:lnTo>
                  <a:pt x="274" y="456"/>
                </a:lnTo>
                <a:lnTo>
                  <a:pt x="242" y="456"/>
                </a:lnTo>
                <a:lnTo>
                  <a:pt x="211" y="456"/>
                </a:lnTo>
                <a:lnTo>
                  <a:pt x="179" y="456"/>
                </a:lnTo>
                <a:lnTo>
                  <a:pt x="148" y="456"/>
                </a:lnTo>
                <a:lnTo>
                  <a:pt x="116" y="456"/>
                </a:lnTo>
                <a:lnTo>
                  <a:pt x="84" y="456"/>
                </a:lnTo>
                <a:lnTo>
                  <a:pt x="53" y="477"/>
                </a:lnTo>
                <a:lnTo>
                  <a:pt x="21" y="487"/>
                </a:lnTo>
                <a:lnTo>
                  <a:pt x="0" y="519"/>
                </a:lnTo>
                <a:lnTo>
                  <a:pt x="32" y="529"/>
                </a:lnTo>
                <a:lnTo>
                  <a:pt x="63" y="529"/>
                </a:lnTo>
                <a:lnTo>
                  <a:pt x="95" y="529"/>
                </a:lnTo>
                <a:lnTo>
                  <a:pt x="127" y="529"/>
                </a:lnTo>
                <a:lnTo>
                  <a:pt x="158" y="529"/>
                </a:lnTo>
                <a:lnTo>
                  <a:pt x="200" y="529"/>
                </a:lnTo>
                <a:lnTo>
                  <a:pt x="242" y="519"/>
                </a:lnTo>
                <a:lnTo>
                  <a:pt x="274" y="508"/>
                </a:lnTo>
                <a:lnTo>
                  <a:pt x="305" y="508"/>
                </a:lnTo>
                <a:lnTo>
                  <a:pt x="327" y="508"/>
                </a:lnTo>
                <a:lnTo>
                  <a:pt x="358" y="508"/>
                </a:lnTo>
                <a:lnTo>
                  <a:pt x="390" y="508"/>
                </a:lnTo>
                <a:lnTo>
                  <a:pt x="421" y="519"/>
                </a:lnTo>
                <a:lnTo>
                  <a:pt x="453" y="529"/>
                </a:lnTo>
                <a:lnTo>
                  <a:pt x="484" y="529"/>
                </a:lnTo>
                <a:lnTo>
                  <a:pt x="516" y="529"/>
                </a:lnTo>
                <a:lnTo>
                  <a:pt x="5262" y="528"/>
                </a:lnTo>
                <a:lnTo>
                  <a:pt x="5262" y="0"/>
                </a:lnTo>
                <a:lnTo>
                  <a:pt x="5070" y="288"/>
                </a:lnTo>
                <a:lnTo>
                  <a:pt x="4542" y="9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graphicFrame>
        <p:nvGraphicFramePr>
          <p:cNvPr id="8196" name="Object 4"/>
          <p:cNvGraphicFramePr>
            <a:graphicFrameLocks/>
          </p:cNvGraphicFramePr>
          <p:nvPr/>
        </p:nvGraphicFramePr>
        <p:xfrm>
          <a:off x="7834313" y="1747838"/>
          <a:ext cx="1063625" cy="1312862"/>
        </p:xfrm>
        <a:graphic>
          <a:graphicData uri="http://schemas.openxmlformats.org/presentationml/2006/ole">
            <p:oleObj spid="_x0000_s1026" name="ClipArt" r:id="rId5" imgW="1063440" imgH="1312560" progId="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381000" y="1752600"/>
          <a:ext cx="1084263" cy="1073150"/>
        </p:xfrm>
        <a:graphic>
          <a:graphicData uri="http://schemas.openxmlformats.org/presentationml/2006/ole">
            <p:oleObj spid="_x0000_s1027" name="ClipArt" r:id="rId6" imgW="1083960" imgH="1072800" progId="">
              <p:embed/>
            </p:oleObj>
          </a:graphicData>
        </a:graphic>
      </p:graphicFrame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7388" y="2516188"/>
            <a:ext cx="74612" cy="684212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915988" y="2439988"/>
            <a:ext cx="227012" cy="912812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144588" y="2439988"/>
            <a:ext cx="303212" cy="836612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373188" y="2439988"/>
            <a:ext cx="227012" cy="760412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1030288" y="1722438"/>
            <a:ext cx="2708275" cy="703262"/>
          </a:xfrm>
          <a:custGeom>
            <a:avLst/>
            <a:gdLst/>
            <a:ahLst/>
            <a:cxnLst>
              <a:cxn ang="0">
                <a:pos x="74" y="126"/>
              </a:cxn>
              <a:cxn ang="0">
                <a:pos x="116" y="74"/>
              </a:cxn>
              <a:cxn ang="0">
                <a:pos x="179" y="74"/>
              </a:cxn>
              <a:cxn ang="0">
                <a:pos x="242" y="63"/>
              </a:cxn>
              <a:cxn ang="0">
                <a:pos x="305" y="21"/>
              </a:cxn>
              <a:cxn ang="0">
                <a:pos x="368" y="42"/>
              </a:cxn>
              <a:cxn ang="0">
                <a:pos x="421" y="10"/>
              </a:cxn>
              <a:cxn ang="0">
                <a:pos x="495" y="10"/>
              </a:cxn>
              <a:cxn ang="0">
                <a:pos x="558" y="42"/>
              </a:cxn>
              <a:cxn ang="0">
                <a:pos x="621" y="10"/>
              </a:cxn>
              <a:cxn ang="0">
                <a:pos x="684" y="0"/>
              </a:cxn>
              <a:cxn ang="0">
                <a:pos x="810" y="31"/>
              </a:cxn>
              <a:cxn ang="0">
                <a:pos x="852" y="63"/>
              </a:cxn>
              <a:cxn ang="0">
                <a:pos x="916" y="10"/>
              </a:cxn>
              <a:cxn ang="0">
                <a:pos x="979" y="10"/>
              </a:cxn>
              <a:cxn ang="0">
                <a:pos x="1021" y="53"/>
              </a:cxn>
              <a:cxn ang="0">
                <a:pos x="1073" y="31"/>
              </a:cxn>
              <a:cxn ang="0">
                <a:pos x="1137" y="10"/>
              </a:cxn>
              <a:cxn ang="0">
                <a:pos x="1242" y="10"/>
              </a:cxn>
              <a:cxn ang="0">
                <a:pos x="1294" y="42"/>
              </a:cxn>
              <a:cxn ang="0">
                <a:pos x="1368" y="31"/>
              </a:cxn>
              <a:cxn ang="0">
                <a:pos x="1484" y="42"/>
              </a:cxn>
              <a:cxn ang="0">
                <a:pos x="1536" y="84"/>
              </a:cxn>
              <a:cxn ang="0">
                <a:pos x="1600" y="84"/>
              </a:cxn>
              <a:cxn ang="0">
                <a:pos x="1631" y="116"/>
              </a:cxn>
              <a:cxn ang="0">
                <a:pos x="1642" y="179"/>
              </a:cxn>
              <a:cxn ang="0">
                <a:pos x="1705" y="221"/>
              </a:cxn>
              <a:cxn ang="0">
                <a:pos x="1705" y="284"/>
              </a:cxn>
              <a:cxn ang="0">
                <a:pos x="1663" y="337"/>
              </a:cxn>
              <a:cxn ang="0">
                <a:pos x="1600" y="379"/>
              </a:cxn>
              <a:cxn ang="0">
                <a:pos x="1536" y="347"/>
              </a:cxn>
              <a:cxn ang="0">
                <a:pos x="1484" y="389"/>
              </a:cxn>
              <a:cxn ang="0">
                <a:pos x="1410" y="421"/>
              </a:cxn>
              <a:cxn ang="0">
                <a:pos x="1347" y="410"/>
              </a:cxn>
              <a:cxn ang="0">
                <a:pos x="1284" y="389"/>
              </a:cxn>
              <a:cxn ang="0">
                <a:pos x="1221" y="432"/>
              </a:cxn>
              <a:cxn ang="0">
                <a:pos x="1147" y="442"/>
              </a:cxn>
              <a:cxn ang="0">
                <a:pos x="1084" y="421"/>
              </a:cxn>
              <a:cxn ang="0">
                <a:pos x="1021" y="389"/>
              </a:cxn>
              <a:cxn ang="0">
                <a:pos x="958" y="421"/>
              </a:cxn>
              <a:cxn ang="0">
                <a:pos x="894" y="432"/>
              </a:cxn>
              <a:cxn ang="0">
                <a:pos x="821" y="432"/>
              </a:cxn>
              <a:cxn ang="0">
                <a:pos x="758" y="410"/>
              </a:cxn>
              <a:cxn ang="0">
                <a:pos x="695" y="389"/>
              </a:cxn>
              <a:cxn ang="0">
                <a:pos x="642" y="421"/>
              </a:cxn>
              <a:cxn ang="0">
                <a:pos x="579" y="410"/>
              </a:cxn>
              <a:cxn ang="0">
                <a:pos x="516" y="389"/>
              </a:cxn>
              <a:cxn ang="0">
                <a:pos x="463" y="421"/>
              </a:cxn>
              <a:cxn ang="0">
                <a:pos x="400" y="421"/>
              </a:cxn>
              <a:cxn ang="0">
                <a:pos x="337" y="400"/>
              </a:cxn>
              <a:cxn ang="0">
                <a:pos x="274" y="410"/>
              </a:cxn>
              <a:cxn ang="0">
                <a:pos x="200" y="400"/>
              </a:cxn>
              <a:cxn ang="0">
                <a:pos x="147" y="368"/>
              </a:cxn>
              <a:cxn ang="0">
                <a:pos x="84" y="358"/>
              </a:cxn>
              <a:cxn ang="0">
                <a:pos x="74" y="295"/>
              </a:cxn>
              <a:cxn ang="0">
                <a:pos x="32" y="263"/>
              </a:cxn>
              <a:cxn ang="0">
                <a:pos x="0" y="232"/>
              </a:cxn>
              <a:cxn ang="0">
                <a:pos x="21" y="179"/>
              </a:cxn>
            </a:cxnLst>
            <a:rect l="0" t="0" r="r" b="b"/>
            <a:pathLst>
              <a:path w="1706" h="443">
                <a:moveTo>
                  <a:pt x="23" y="115"/>
                </a:moveTo>
                <a:lnTo>
                  <a:pt x="74" y="126"/>
                </a:lnTo>
                <a:lnTo>
                  <a:pt x="84" y="95"/>
                </a:lnTo>
                <a:lnTo>
                  <a:pt x="116" y="74"/>
                </a:lnTo>
                <a:lnTo>
                  <a:pt x="147" y="63"/>
                </a:lnTo>
                <a:lnTo>
                  <a:pt x="179" y="74"/>
                </a:lnTo>
                <a:lnTo>
                  <a:pt x="210" y="74"/>
                </a:lnTo>
                <a:lnTo>
                  <a:pt x="242" y="63"/>
                </a:lnTo>
                <a:lnTo>
                  <a:pt x="274" y="31"/>
                </a:lnTo>
                <a:lnTo>
                  <a:pt x="305" y="21"/>
                </a:lnTo>
                <a:lnTo>
                  <a:pt x="337" y="31"/>
                </a:lnTo>
                <a:lnTo>
                  <a:pt x="368" y="42"/>
                </a:lnTo>
                <a:lnTo>
                  <a:pt x="389" y="10"/>
                </a:lnTo>
                <a:lnTo>
                  <a:pt x="421" y="10"/>
                </a:lnTo>
                <a:lnTo>
                  <a:pt x="463" y="10"/>
                </a:lnTo>
                <a:lnTo>
                  <a:pt x="495" y="10"/>
                </a:lnTo>
                <a:lnTo>
                  <a:pt x="526" y="42"/>
                </a:lnTo>
                <a:lnTo>
                  <a:pt x="558" y="42"/>
                </a:lnTo>
                <a:lnTo>
                  <a:pt x="589" y="21"/>
                </a:lnTo>
                <a:lnTo>
                  <a:pt x="621" y="10"/>
                </a:lnTo>
                <a:lnTo>
                  <a:pt x="652" y="0"/>
                </a:lnTo>
                <a:lnTo>
                  <a:pt x="684" y="0"/>
                </a:lnTo>
                <a:lnTo>
                  <a:pt x="789" y="0"/>
                </a:lnTo>
                <a:lnTo>
                  <a:pt x="810" y="31"/>
                </a:lnTo>
                <a:lnTo>
                  <a:pt x="821" y="53"/>
                </a:lnTo>
                <a:lnTo>
                  <a:pt x="852" y="63"/>
                </a:lnTo>
                <a:lnTo>
                  <a:pt x="884" y="31"/>
                </a:lnTo>
                <a:lnTo>
                  <a:pt x="916" y="10"/>
                </a:lnTo>
                <a:lnTo>
                  <a:pt x="947" y="10"/>
                </a:lnTo>
                <a:lnTo>
                  <a:pt x="979" y="10"/>
                </a:lnTo>
                <a:lnTo>
                  <a:pt x="1010" y="21"/>
                </a:lnTo>
                <a:lnTo>
                  <a:pt x="1021" y="53"/>
                </a:lnTo>
                <a:lnTo>
                  <a:pt x="1052" y="53"/>
                </a:lnTo>
                <a:lnTo>
                  <a:pt x="1073" y="31"/>
                </a:lnTo>
                <a:lnTo>
                  <a:pt x="1105" y="10"/>
                </a:lnTo>
                <a:lnTo>
                  <a:pt x="1137" y="10"/>
                </a:lnTo>
                <a:lnTo>
                  <a:pt x="1210" y="10"/>
                </a:lnTo>
                <a:lnTo>
                  <a:pt x="1242" y="10"/>
                </a:lnTo>
                <a:lnTo>
                  <a:pt x="1263" y="42"/>
                </a:lnTo>
                <a:lnTo>
                  <a:pt x="1294" y="42"/>
                </a:lnTo>
                <a:lnTo>
                  <a:pt x="1326" y="42"/>
                </a:lnTo>
                <a:lnTo>
                  <a:pt x="1368" y="31"/>
                </a:lnTo>
                <a:lnTo>
                  <a:pt x="1400" y="21"/>
                </a:lnTo>
                <a:lnTo>
                  <a:pt x="1484" y="42"/>
                </a:lnTo>
                <a:lnTo>
                  <a:pt x="1505" y="74"/>
                </a:lnTo>
                <a:lnTo>
                  <a:pt x="1536" y="84"/>
                </a:lnTo>
                <a:lnTo>
                  <a:pt x="1568" y="84"/>
                </a:lnTo>
                <a:lnTo>
                  <a:pt x="1600" y="84"/>
                </a:lnTo>
                <a:lnTo>
                  <a:pt x="1631" y="84"/>
                </a:lnTo>
                <a:lnTo>
                  <a:pt x="1631" y="116"/>
                </a:lnTo>
                <a:lnTo>
                  <a:pt x="1642" y="147"/>
                </a:lnTo>
                <a:lnTo>
                  <a:pt x="1642" y="179"/>
                </a:lnTo>
                <a:lnTo>
                  <a:pt x="1673" y="189"/>
                </a:lnTo>
                <a:lnTo>
                  <a:pt x="1705" y="221"/>
                </a:lnTo>
                <a:lnTo>
                  <a:pt x="1705" y="253"/>
                </a:lnTo>
                <a:lnTo>
                  <a:pt x="1705" y="284"/>
                </a:lnTo>
                <a:lnTo>
                  <a:pt x="1694" y="316"/>
                </a:lnTo>
                <a:lnTo>
                  <a:pt x="1663" y="337"/>
                </a:lnTo>
                <a:lnTo>
                  <a:pt x="1631" y="358"/>
                </a:lnTo>
                <a:lnTo>
                  <a:pt x="1600" y="379"/>
                </a:lnTo>
                <a:lnTo>
                  <a:pt x="1568" y="368"/>
                </a:lnTo>
                <a:lnTo>
                  <a:pt x="1536" y="347"/>
                </a:lnTo>
                <a:lnTo>
                  <a:pt x="1505" y="358"/>
                </a:lnTo>
                <a:lnTo>
                  <a:pt x="1484" y="389"/>
                </a:lnTo>
                <a:lnTo>
                  <a:pt x="1452" y="410"/>
                </a:lnTo>
                <a:lnTo>
                  <a:pt x="1410" y="421"/>
                </a:lnTo>
                <a:lnTo>
                  <a:pt x="1379" y="421"/>
                </a:lnTo>
                <a:lnTo>
                  <a:pt x="1347" y="410"/>
                </a:lnTo>
                <a:lnTo>
                  <a:pt x="1315" y="400"/>
                </a:lnTo>
                <a:lnTo>
                  <a:pt x="1284" y="389"/>
                </a:lnTo>
                <a:lnTo>
                  <a:pt x="1252" y="410"/>
                </a:lnTo>
                <a:lnTo>
                  <a:pt x="1221" y="432"/>
                </a:lnTo>
                <a:lnTo>
                  <a:pt x="1189" y="442"/>
                </a:lnTo>
                <a:lnTo>
                  <a:pt x="1147" y="442"/>
                </a:lnTo>
                <a:lnTo>
                  <a:pt x="1115" y="432"/>
                </a:lnTo>
                <a:lnTo>
                  <a:pt x="1084" y="421"/>
                </a:lnTo>
                <a:lnTo>
                  <a:pt x="1052" y="400"/>
                </a:lnTo>
                <a:lnTo>
                  <a:pt x="1021" y="389"/>
                </a:lnTo>
                <a:lnTo>
                  <a:pt x="989" y="410"/>
                </a:lnTo>
                <a:lnTo>
                  <a:pt x="958" y="421"/>
                </a:lnTo>
                <a:lnTo>
                  <a:pt x="926" y="421"/>
                </a:lnTo>
                <a:lnTo>
                  <a:pt x="894" y="432"/>
                </a:lnTo>
                <a:lnTo>
                  <a:pt x="852" y="432"/>
                </a:lnTo>
                <a:lnTo>
                  <a:pt x="821" y="432"/>
                </a:lnTo>
                <a:lnTo>
                  <a:pt x="789" y="421"/>
                </a:lnTo>
                <a:lnTo>
                  <a:pt x="758" y="410"/>
                </a:lnTo>
                <a:lnTo>
                  <a:pt x="726" y="389"/>
                </a:lnTo>
                <a:lnTo>
                  <a:pt x="695" y="389"/>
                </a:lnTo>
                <a:lnTo>
                  <a:pt x="673" y="400"/>
                </a:lnTo>
                <a:lnTo>
                  <a:pt x="642" y="421"/>
                </a:lnTo>
                <a:lnTo>
                  <a:pt x="610" y="421"/>
                </a:lnTo>
                <a:lnTo>
                  <a:pt x="579" y="410"/>
                </a:lnTo>
                <a:lnTo>
                  <a:pt x="547" y="389"/>
                </a:lnTo>
                <a:lnTo>
                  <a:pt x="516" y="389"/>
                </a:lnTo>
                <a:lnTo>
                  <a:pt x="495" y="421"/>
                </a:lnTo>
                <a:lnTo>
                  <a:pt x="463" y="421"/>
                </a:lnTo>
                <a:lnTo>
                  <a:pt x="431" y="421"/>
                </a:lnTo>
                <a:lnTo>
                  <a:pt x="400" y="421"/>
                </a:lnTo>
                <a:lnTo>
                  <a:pt x="368" y="410"/>
                </a:lnTo>
                <a:lnTo>
                  <a:pt x="337" y="400"/>
                </a:lnTo>
                <a:lnTo>
                  <a:pt x="305" y="389"/>
                </a:lnTo>
                <a:lnTo>
                  <a:pt x="274" y="410"/>
                </a:lnTo>
                <a:lnTo>
                  <a:pt x="231" y="410"/>
                </a:lnTo>
                <a:lnTo>
                  <a:pt x="200" y="400"/>
                </a:lnTo>
                <a:lnTo>
                  <a:pt x="179" y="368"/>
                </a:lnTo>
                <a:lnTo>
                  <a:pt x="147" y="368"/>
                </a:lnTo>
                <a:lnTo>
                  <a:pt x="116" y="368"/>
                </a:lnTo>
                <a:lnTo>
                  <a:pt x="84" y="358"/>
                </a:lnTo>
                <a:lnTo>
                  <a:pt x="84" y="326"/>
                </a:lnTo>
                <a:lnTo>
                  <a:pt x="74" y="295"/>
                </a:lnTo>
                <a:lnTo>
                  <a:pt x="74" y="263"/>
                </a:lnTo>
                <a:lnTo>
                  <a:pt x="32" y="263"/>
                </a:lnTo>
                <a:lnTo>
                  <a:pt x="10" y="263"/>
                </a:lnTo>
                <a:lnTo>
                  <a:pt x="0" y="232"/>
                </a:lnTo>
                <a:lnTo>
                  <a:pt x="21" y="210"/>
                </a:lnTo>
                <a:lnTo>
                  <a:pt x="21" y="179"/>
                </a:lnTo>
                <a:lnTo>
                  <a:pt x="23" y="115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355725" y="1858963"/>
            <a:ext cx="129041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ar-JO" sz="2000" dirty="0" smtClean="0">
                <a:solidFill>
                  <a:schemeClr val="bg2"/>
                </a:solidFill>
                <a:latin typeface="Arial" pitchFamily="34" charset="0"/>
              </a:rPr>
              <a:t>غيمة اولية</a:t>
            </a:r>
            <a:endParaRPr lang="en-GB" sz="20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754188" y="2439988"/>
            <a:ext cx="150812" cy="836612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830388" y="2439988"/>
            <a:ext cx="303212" cy="836612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058988" y="2439988"/>
            <a:ext cx="303212" cy="760412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211388" y="2439988"/>
            <a:ext cx="379412" cy="760412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363788" y="2439988"/>
            <a:ext cx="455612" cy="760412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592388" y="2439988"/>
            <a:ext cx="379412" cy="684212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820988" y="2439988"/>
            <a:ext cx="455612" cy="760412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3278188" y="2439988"/>
            <a:ext cx="836612" cy="7604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430588" y="2363788"/>
            <a:ext cx="989012" cy="7604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659188" y="2287588"/>
            <a:ext cx="1065212" cy="8366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735388" y="2211388"/>
            <a:ext cx="1293812" cy="9128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561975" y="4267200"/>
            <a:ext cx="8355013" cy="841375"/>
          </a:xfrm>
          <a:custGeom>
            <a:avLst/>
            <a:gdLst/>
            <a:ahLst/>
            <a:cxnLst>
              <a:cxn ang="0">
                <a:pos x="4462" y="66"/>
              </a:cxn>
              <a:cxn ang="0">
                <a:pos x="4368" y="108"/>
              </a:cxn>
              <a:cxn ang="0">
                <a:pos x="4241" y="119"/>
              </a:cxn>
              <a:cxn ang="0">
                <a:pos x="4147" y="150"/>
              </a:cxn>
              <a:cxn ang="0">
                <a:pos x="4073" y="213"/>
              </a:cxn>
              <a:cxn ang="0">
                <a:pos x="3978" y="213"/>
              </a:cxn>
              <a:cxn ang="0">
                <a:pos x="3884" y="234"/>
              </a:cxn>
              <a:cxn ang="0">
                <a:pos x="3810" y="287"/>
              </a:cxn>
              <a:cxn ang="0">
                <a:pos x="3715" y="340"/>
              </a:cxn>
              <a:cxn ang="0">
                <a:pos x="3620" y="361"/>
              </a:cxn>
              <a:cxn ang="0">
                <a:pos x="3526" y="371"/>
              </a:cxn>
              <a:cxn ang="0">
                <a:pos x="3421" y="392"/>
              </a:cxn>
              <a:cxn ang="0">
                <a:pos x="3336" y="434"/>
              </a:cxn>
              <a:cxn ang="0">
                <a:pos x="3231" y="477"/>
              </a:cxn>
              <a:cxn ang="0">
                <a:pos x="3147" y="487"/>
              </a:cxn>
              <a:cxn ang="0">
                <a:pos x="3042" y="487"/>
              </a:cxn>
              <a:cxn ang="0">
                <a:pos x="2936" y="477"/>
              </a:cxn>
              <a:cxn ang="0">
                <a:pos x="2831" y="456"/>
              </a:cxn>
              <a:cxn ang="0">
                <a:pos x="2694" y="445"/>
              </a:cxn>
              <a:cxn ang="0">
                <a:pos x="2537" y="445"/>
              </a:cxn>
              <a:cxn ang="0">
                <a:pos x="2452" y="434"/>
              </a:cxn>
              <a:cxn ang="0">
                <a:pos x="2358" y="424"/>
              </a:cxn>
              <a:cxn ang="0">
                <a:pos x="2210" y="434"/>
              </a:cxn>
              <a:cxn ang="0">
                <a:pos x="2116" y="456"/>
              </a:cxn>
              <a:cxn ang="0">
                <a:pos x="2010" y="487"/>
              </a:cxn>
              <a:cxn ang="0">
                <a:pos x="1916" y="487"/>
              </a:cxn>
              <a:cxn ang="0">
                <a:pos x="1821" y="487"/>
              </a:cxn>
              <a:cxn ang="0">
                <a:pos x="1726" y="466"/>
              </a:cxn>
              <a:cxn ang="0">
                <a:pos x="1631" y="456"/>
              </a:cxn>
              <a:cxn ang="0">
                <a:pos x="1484" y="413"/>
              </a:cxn>
              <a:cxn ang="0">
                <a:pos x="1389" y="424"/>
              </a:cxn>
              <a:cxn ang="0">
                <a:pos x="1295" y="445"/>
              </a:cxn>
              <a:cxn ang="0">
                <a:pos x="1189" y="445"/>
              </a:cxn>
              <a:cxn ang="0">
                <a:pos x="1095" y="445"/>
              </a:cxn>
              <a:cxn ang="0">
                <a:pos x="968" y="445"/>
              </a:cxn>
              <a:cxn ang="0">
                <a:pos x="832" y="477"/>
              </a:cxn>
              <a:cxn ang="0">
                <a:pos x="747" y="487"/>
              </a:cxn>
              <a:cxn ang="0">
                <a:pos x="653" y="487"/>
              </a:cxn>
              <a:cxn ang="0">
                <a:pos x="558" y="466"/>
              </a:cxn>
              <a:cxn ang="0">
                <a:pos x="463" y="477"/>
              </a:cxn>
              <a:cxn ang="0">
                <a:pos x="369" y="477"/>
              </a:cxn>
              <a:cxn ang="0">
                <a:pos x="274" y="456"/>
              </a:cxn>
              <a:cxn ang="0">
                <a:pos x="179" y="456"/>
              </a:cxn>
              <a:cxn ang="0">
                <a:pos x="84" y="456"/>
              </a:cxn>
              <a:cxn ang="0">
                <a:pos x="0" y="519"/>
              </a:cxn>
              <a:cxn ang="0">
                <a:pos x="95" y="529"/>
              </a:cxn>
              <a:cxn ang="0">
                <a:pos x="200" y="529"/>
              </a:cxn>
              <a:cxn ang="0">
                <a:pos x="305" y="508"/>
              </a:cxn>
              <a:cxn ang="0">
                <a:pos x="390" y="508"/>
              </a:cxn>
              <a:cxn ang="0">
                <a:pos x="484" y="529"/>
              </a:cxn>
              <a:cxn ang="0">
                <a:pos x="5262" y="0"/>
              </a:cxn>
            </a:cxnLst>
            <a:rect l="0" t="0" r="r" b="b"/>
            <a:pathLst>
              <a:path w="5263" h="530">
                <a:moveTo>
                  <a:pt x="4542" y="96"/>
                </a:moveTo>
                <a:lnTo>
                  <a:pt x="4494" y="55"/>
                </a:lnTo>
                <a:lnTo>
                  <a:pt x="4462" y="66"/>
                </a:lnTo>
                <a:lnTo>
                  <a:pt x="4431" y="66"/>
                </a:lnTo>
                <a:lnTo>
                  <a:pt x="4399" y="98"/>
                </a:lnTo>
                <a:lnTo>
                  <a:pt x="4368" y="108"/>
                </a:lnTo>
                <a:lnTo>
                  <a:pt x="4336" y="119"/>
                </a:lnTo>
                <a:lnTo>
                  <a:pt x="4305" y="119"/>
                </a:lnTo>
                <a:lnTo>
                  <a:pt x="4241" y="119"/>
                </a:lnTo>
                <a:lnTo>
                  <a:pt x="4210" y="129"/>
                </a:lnTo>
                <a:lnTo>
                  <a:pt x="4178" y="150"/>
                </a:lnTo>
                <a:lnTo>
                  <a:pt x="4147" y="150"/>
                </a:lnTo>
                <a:lnTo>
                  <a:pt x="4136" y="182"/>
                </a:lnTo>
                <a:lnTo>
                  <a:pt x="4105" y="192"/>
                </a:lnTo>
                <a:lnTo>
                  <a:pt x="4073" y="213"/>
                </a:lnTo>
                <a:lnTo>
                  <a:pt x="4041" y="213"/>
                </a:lnTo>
                <a:lnTo>
                  <a:pt x="4010" y="213"/>
                </a:lnTo>
                <a:lnTo>
                  <a:pt x="3978" y="213"/>
                </a:lnTo>
                <a:lnTo>
                  <a:pt x="3947" y="213"/>
                </a:lnTo>
                <a:lnTo>
                  <a:pt x="3915" y="224"/>
                </a:lnTo>
                <a:lnTo>
                  <a:pt x="3884" y="234"/>
                </a:lnTo>
                <a:lnTo>
                  <a:pt x="3863" y="256"/>
                </a:lnTo>
                <a:lnTo>
                  <a:pt x="3841" y="277"/>
                </a:lnTo>
                <a:lnTo>
                  <a:pt x="3810" y="287"/>
                </a:lnTo>
                <a:lnTo>
                  <a:pt x="3778" y="298"/>
                </a:lnTo>
                <a:lnTo>
                  <a:pt x="3747" y="319"/>
                </a:lnTo>
                <a:lnTo>
                  <a:pt x="3715" y="340"/>
                </a:lnTo>
                <a:lnTo>
                  <a:pt x="3684" y="361"/>
                </a:lnTo>
                <a:lnTo>
                  <a:pt x="3652" y="361"/>
                </a:lnTo>
                <a:lnTo>
                  <a:pt x="3620" y="361"/>
                </a:lnTo>
                <a:lnTo>
                  <a:pt x="3589" y="371"/>
                </a:lnTo>
                <a:lnTo>
                  <a:pt x="3557" y="371"/>
                </a:lnTo>
                <a:lnTo>
                  <a:pt x="3526" y="371"/>
                </a:lnTo>
                <a:lnTo>
                  <a:pt x="3494" y="382"/>
                </a:lnTo>
                <a:lnTo>
                  <a:pt x="3452" y="392"/>
                </a:lnTo>
                <a:lnTo>
                  <a:pt x="3421" y="392"/>
                </a:lnTo>
                <a:lnTo>
                  <a:pt x="3399" y="403"/>
                </a:lnTo>
                <a:lnTo>
                  <a:pt x="3368" y="413"/>
                </a:lnTo>
                <a:lnTo>
                  <a:pt x="3336" y="434"/>
                </a:lnTo>
                <a:lnTo>
                  <a:pt x="3305" y="445"/>
                </a:lnTo>
                <a:lnTo>
                  <a:pt x="3273" y="456"/>
                </a:lnTo>
                <a:lnTo>
                  <a:pt x="3231" y="477"/>
                </a:lnTo>
                <a:lnTo>
                  <a:pt x="3200" y="487"/>
                </a:lnTo>
                <a:lnTo>
                  <a:pt x="3178" y="487"/>
                </a:lnTo>
                <a:lnTo>
                  <a:pt x="3147" y="487"/>
                </a:lnTo>
                <a:lnTo>
                  <a:pt x="3115" y="487"/>
                </a:lnTo>
                <a:lnTo>
                  <a:pt x="3073" y="487"/>
                </a:lnTo>
                <a:lnTo>
                  <a:pt x="3042" y="487"/>
                </a:lnTo>
                <a:lnTo>
                  <a:pt x="3000" y="487"/>
                </a:lnTo>
                <a:lnTo>
                  <a:pt x="2968" y="487"/>
                </a:lnTo>
                <a:lnTo>
                  <a:pt x="2936" y="477"/>
                </a:lnTo>
                <a:lnTo>
                  <a:pt x="2905" y="466"/>
                </a:lnTo>
                <a:lnTo>
                  <a:pt x="2873" y="466"/>
                </a:lnTo>
                <a:lnTo>
                  <a:pt x="2831" y="456"/>
                </a:lnTo>
                <a:lnTo>
                  <a:pt x="2789" y="456"/>
                </a:lnTo>
                <a:lnTo>
                  <a:pt x="2726" y="456"/>
                </a:lnTo>
                <a:lnTo>
                  <a:pt x="2694" y="445"/>
                </a:lnTo>
                <a:lnTo>
                  <a:pt x="2652" y="445"/>
                </a:lnTo>
                <a:lnTo>
                  <a:pt x="2610" y="445"/>
                </a:lnTo>
                <a:lnTo>
                  <a:pt x="2537" y="445"/>
                </a:lnTo>
                <a:lnTo>
                  <a:pt x="2515" y="434"/>
                </a:lnTo>
                <a:lnTo>
                  <a:pt x="2484" y="434"/>
                </a:lnTo>
                <a:lnTo>
                  <a:pt x="2452" y="434"/>
                </a:lnTo>
                <a:lnTo>
                  <a:pt x="2421" y="424"/>
                </a:lnTo>
                <a:lnTo>
                  <a:pt x="2389" y="424"/>
                </a:lnTo>
                <a:lnTo>
                  <a:pt x="2358" y="424"/>
                </a:lnTo>
                <a:lnTo>
                  <a:pt x="2326" y="424"/>
                </a:lnTo>
                <a:lnTo>
                  <a:pt x="2242" y="424"/>
                </a:lnTo>
                <a:lnTo>
                  <a:pt x="2210" y="434"/>
                </a:lnTo>
                <a:lnTo>
                  <a:pt x="2179" y="445"/>
                </a:lnTo>
                <a:lnTo>
                  <a:pt x="2147" y="445"/>
                </a:lnTo>
                <a:lnTo>
                  <a:pt x="2116" y="456"/>
                </a:lnTo>
                <a:lnTo>
                  <a:pt x="2084" y="477"/>
                </a:lnTo>
                <a:lnTo>
                  <a:pt x="2042" y="487"/>
                </a:lnTo>
                <a:lnTo>
                  <a:pt x="2010" y="487"/>
                </a:lnTo>
                <a:lnTo>
                  <a:pt x="1979" y="487"/>
                </a:lnTo>
                <a:lnTo>
                  <a:pt x="1947" y="487"/>
                </a:lnTo>
                <a:lnTo>
                  <a:pt x="1916" y="487"/>
                </a:lnTo>
                <a:lnTo>
                  <a:pt x="1884" y="487"/>
                </a:lnTo>
                <a:lnTo>
                  <a:pt x="1852" y="487"/>
                </a:lnTo>
                <a:lnTo>
                  <a:pt x="1821" y="487"/>
                </a:lnTo>
                <a:lnTo>
                  <a:pt x="1789" y="487"/>
                </a:lnTo>
                <a:lnTo>
                  <a:pt x="1758" y="477"/>
                </a:lnTo>
                <a:lnTo>
                  <a:pt x="1726" y="466"/>
                </a:lnTo>
                <a:lnTo>
                  <a:pt x="1695" y="466"/>
                </a:lnTo>
                <a:lnTo>
                  <a:pt x="1663" y="456"/>
                </a:lnTo>
                <a:lnTo>
                  <a:pt x="1631" y="456"/>
                </a:lnTo>
                <a:lnTo>
                  <a:pt x="1547" y="434"/>
                </a:lnTo>
                <a:lnTo>
                  <a:pt x="1516" y="413"/>
                </a:lnTo>
                <a:lnTo>
                  <a:pt x="1484" y="413"/>
                </a:lnTo>
                <a:lnTo>
                  <a:pt x="1453" y="424"/>
                </a:lnTo>
                <a:lnTo>
                  <a:pt x="1421" y="424"/>
                </a:lnTo>
                <a:lnTo>
                  <a:pt x="1389" y="424"/>
                </a:lnTo>
                <a:lnTo>
                  <a:pt x="1358" y="424"/>
                </a:lnTo>
                <a:lnTo>
                  <a:pt x="1326" y="434"/>
                </a:lnTo>
                <a:lnTo>
                  <a:pt x="1295" y="445"/>
                </a:lnTo>
                <a:lnTo>
                  <a:pt x="1263" y="445"/>
                </a:lnTo>
                <a:lnTo>
                  <a:pt x="1221" y="445"/>
                </a:lnTo>
                <a:lnTo>
                  <a:pt x="1189" y="445"/>
                </a:lnTo>
                <a:lnTo>
                  <a:pt x="1158" y="445"/>
                </a:lnTo>
                <a:lnTo>
                  <a:pt x="1126" y="445"/>
                </a:lnTo>
                <a:lnTo>
                  <a:pt x="1095" y="445"/>
                </a:lnTo>
                <a:lnTo>
                  <a:pt x="1063" y="445"/>
                </a:lnTo>
                <a:lnTo>
                  <a:pt x="1000" y="445"/>
                </a:lnTo>
                <a:lnTo>
                  <a:pt x="968" y="445"/>
                </a:lnTo>
                <a:lnTo>
                  <a:pt x="895" y="445"/>
                </a:lnTo>
                <a:lnTo>
                  <a:pt x="863" y="456"/>
                </a:lnTo>
                <a:lnTo>
                  <a:pt x="832" y="477"/>
                </a:lnTo>
                <a:lnTo>
                  <a:pt x="800" y="477"/>
                </a:lnTo>
                <a:lnTo>
                  <a:pt x="769" y="487"/>
                </a:lnTo>
                <a:lnTo>
                  <a:pt x="747" y="487"/>
                </a:lnTo>
                <a:lnTo>
                  <a:pt x="716" y="487"/>
                </a:lnTo>
                <a:lnTo>
                  <a:pt x="684" y="487"/>
                </a:lnTo>
                <a:lnTo>
                  <a:pt x="653" y="487"/>
                </a:lnTo>
                <a:lnTo>
                  <a:pt x="621" y="477"/>
                </a:lnTo>
                <a:lnTo>
                  <a:pt x="590" y="466"/>
                </a:lnTo>
                <a:lnTo>
                  <a:pt x="558" y="466"/>
                </a:lnTo>
                <a:lnTo>
                  <a:pt x="526" y="466"/>
                </a:lnTo>
                <a:lnTo>
                  <a:pt x="495" y="466"/>
                </a:lnTo>
                <a:lnTo>
                  <a:pt x="463" y="477"/>
                </a:lnTo>
                <a:lnTo>
                  <a:pt x="432" y="477"/>
                </a:lnTo>
                <a:lnTo>
                  <a:pt x="400" y="477"/>
                </a:lnTo>
                <a:lnTo>
                  <a:pt x="369" y="477"/>
                </a:lnTo>
                <a:lnTo>
                  <a:pt x="337" y="477"/>
                </a:lnTo>
                <a:lnTo>
                  <a:pt x="305" y="466"/>
                </a:lnTo>
                <a:lnTo>
                  <a:pt x="274" y="456"/>
                </a:lnTo>
                <a:lnTo>
                  <a:pt x="242" y="456"/>
                </a:lnTo>
                <a:lnTo>
                  <a:pt x="211" y="456"/>
                </a:lnTo>
                <a:lnTo>
                  <a:pt x="179" y="456"/>
                </a:lnTo>
                <a:lnTo>
                  <a:pt x="148" y="456"/>
                </a:lnTo>
                <a:lnTo>
                  <a:pt x="116" y="456"/>
                </a:lnTo>
                <a:lnTo>
                  <a:pt x="84" y="456"/>
                </a:lnTo>
                <a:lnTo>
                  <a:pt x="53" y="477"/>
                </a:lnTo>
                <a:lnTo>
                  <a:pt x="21" y="487"/>
                </a:lnTo>
                <a:lnTo>
                  <a:pt x="0" y="519"/>
                </a:lnTo>
                <a:lnTo>
                  <a:pt x="32" y="529"/>
                </a:lnTo>
                <a:lnTo>
                  <a:pt x="63" y="529"/>
                </a:lnTo>
                <a:lnTo>
                  <a:pt x="95" y="529"/>
                </a:lnTo>
                <a:lnTo>
                  <a:pt x="127" y="529"/>
                </a:lnTo>
                <a:lnTo>
                  <a:pt x="158" y="529"/>
                </a:lnTo>
                <a:lnTo>
                  <a:pt x="200" y="529"/>
                </a:lnTo>
                <a:lnTo>
                  <a:pt x="242" y="519"/>
                </a:lnTo>
                <a:lnTo>
                  <a:pt x="274" y="508"/>
                </a:lnTo>
                <a:lnTo>
                  <a:pt x="305" y="508"/>
                </a:lnTo>
                <a:lnTo>
                  <a:pt x="327" y="508"/>
                </a:lnTo>
                <a:lnTo>
                  <a:pt x="358" y="508"/>
                </a:lnTo>
                <a:lnTo>
                  <a:pt x="390" y="508"/>
                </a:lnTo>
                <a:lnTo>
                  <a:pt x="421" y="519"/>
                </a:lnTo>
                <a:lnTo>
                  <a:pt x="453" y="529"/>
                </a:lnTo>
                <a:lnTo>
                  <a:pt x="484" y="529"/>
                </a:lnTo>
                <a:lnTo>
                  <a:pt x="516" y="529"/>
                </a:lnTo>
                <a:lnTo>
                  <a:pt x="5262" y="528"/>
                </a:lnTo>
                <a:lnTo>
                  <a:pt x="5262" y="0"/>
                </a:lnTo>
                <a:lnTo>
                  <a:pt x="5070" y="288"/>
                </a:lnTo>
                <a:lnTo>
                  <a:pt x="4542" y="9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graphicFrame>
        <p:nvGraphicFramePr>
          <p:cNvPr id="8216" name="Object 24"/>
          <p:cNvGraphicFramePr>
            <a:graphicFrameLocks/>
          </p:cNvGraphicFramePr>
          <p:nvPr/>
        </p:nvGraphicFramePr>
        <p:xfrm>
          <a:off x="7848600" y="3581400"/>
          <a:ext cx="1063625" cy="1312863"/>
        </p:xfrm>
        <a:graphic>
          <a:graphicData uri="http://schemas.openxmlformats.org/presentationml/2006/ole">
            <p:oleObj spid="_x0000_s1028" name="ClipArt" r:id="rId7" imgW="1063440" imgH="1312560" progId="">
              <p:embed/>
            </p:oleObj>
          </a:graphicData>
        </a:graphic>
      </p:graphicFrame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7011988" y="3887788"/>
            <a:ext cx="684212" cy="5318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4954588" y="3963988"/>
            <a:ext cx="684212" cy="6080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6402388" y="3963988"/>
            <a:ext cx="760412" cy="6080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183188" y="3963988"/>
            <a:ext cx="760412" cy="6080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6097588" y="3963988"/>
            <a:ext cx="760412" cy="6080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6783388" y="3887788"/>
            <a:ext cx="684212" cy="5318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6630988" y="3963988"/>
            <a:ext cx="608012" cy="4556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5640388" y="3963988"/>
            <a:ext cx="760412" cy="6080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5411788" y="3963988"/>
            <a:ext cx="760412" cy="6080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5868988" y="3963988"/>
            <a:ext cx="608012" cy="4556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8227" name="Freeform 35"/>
          <p:cNvSpPr>
            <a:spLocks/>
          </p:cNvSpPr>
          <p:nvPr/>
        </p:nvSpPr>
        <p:spPr bwMode="auto">
          <a:xfrm>
            <a:off x="889000" y="4921250"/>
            <a:ext cx="3652838" cy="166688"/>
          </a:xfrm>
          <a:custGeom>
            <a:avLst/>
            <a:gdLst/>
            <a:ahLst/>
            <a:cxnLst>
              <a:cxn ang="0">
                <a:pos x="48" y="44"/>
              </a:cxn>
              <a:cxn ang="0">
                <a:pos x="120" y="44"/>
              </a:cxn>
              <a:cxn ang="0">
                <a:pos x="192" y="72"/>
              </a:cxn>
              <a:cxn ang="0">
                <a:pos x="264" y="68"/>
              </a:cxn>
              <a:cxn ang="0">
                <a:pos x="340" y="60"/>
              </a:cxn>
              <a:cxn ang="0">
                <a:pos x="416" y="52"/>
              </a:cxn>
              <a:cxn ang="0">
                <a:pos x="532" y="80"/>
              </a:cxn>
              <a:cxn ang="0">
                <a:pos x="604" y="76"/>
              </a:cxn>
              <a:cxn ang="0">
                <a:pos x="676" y="68"/>
              </a:cxn>
              <a:cxn ang="0">
                <a:pos x="748" y="32"/>
              </a:cxn>
              <a:cxn ang="0">
                <a:pos x="824" y="36"/>
              </a:cxn>
              <a:cxn ang="0">
                <a:pos x="900" y="36"/>
              </a:cxn>
              <a:cxn ang="0">
                <a:pos x="988" y="40"/>
              </a:cxn>
              <a:cxn ang="0">
                <a:pos x="1068" y="36"/>
              </a:cxn>
              <a:cxn ang="0">
                <a:pos x="1144" y="32"/>
              </a:cxn>
              <a:cxn ang="0">
                <a:pos x="1216" y="20"/>
              </a:cxn>
              <a:cxn ang="0">
                <a:pos x="1328" y="20"/>
              </a:cxn>
              <a:cxn ang="0">
                <a:pos x="1424" y="24"/>
              </a:cxn>
              <a:cxn ang="0">
                <a:pos x="1508" y="48"/>
              </a:cxn>
              <a:cxn ang="0">
                <a:pos x="1584" y="68"/>
              </a:cxn>
              <a:cxn ang="0">
                <a:pos x="1660" y="72"/>
              </a:cxn>
              <a:cxn ang="0">
                <a:pos x="1752" y="72"/>
              </a:cxn>
              <a:cxn ang="0">
                <a:pos x="1848" y="72"/>
              </a:cxn>
              <a:cxn ang="0">
                <a:pos x="1920" y="68"/>
              </a:cxn>
              <a:cxn ang="0">
                <a:pos x="1992" y="32"/>
              </a:cxn>
              <a:cxn ang="0">
                <a:pos x="2084" y="16"/>
              </a:cxn>
              <a:cxn ang="0">
                <a:pos x="2172" y="0"/>
              </a:cxn>
              <a:cxn ang="0">
                <a:pos x="2252" y="12"/>
              </a:cxn>
              <a:cxn ang="0">
                <a:pos x="2276" y="32"/>
              </a:cxn>
              <a:cxn ang="0">
                <a:pos x="2200" y="44"/>
              </a:cxn>
              <a:cxn ang="0">
                <a:pos x="2104" y="56"/>
              </a:cxn>
              <a:cxn ang="0">
                <a:pos x="2032" y="64"/>
              </a:cxn>
              <a:cxn ang="0">
                <a:pos x="1960" y="88"/>
              </a:cxn>
              <a:cxn ang="0">
                <a:pos x="1888" y="88"/>
              </a:cxn>
              <a:cxn ang="0">
                <a:pos x="1808" y="96"/>
              </a:cxn>
              <a:cxn ang="0">
                <a:pos x="1720" y="92"/>
              </a:cxn>
              <a:cxn ang="0">
                <a:pos x="1644" y="96"/>
              </a:cxn>
              <a:cxn ang="0">
                <a:pos x="1568" y="92"/>
              </a:cxn>
              <a:cxn ang="0">
                <a:pos x="1496" y="72"/>
              </a:cxn>
              <a:cxn ang="0">
                <a:pos x="1420" y="64"/>
              </a:cxn>
              <a:cxn ang="0">
                <a:pos x="1348" y="44"/>
              </a:cxn>
              <a:cxn ang="0">
                <a:pos x="1276" y="60"/>
              </a:cxn>
              <a:cxn ang="0">
                <a:pos x="1196" y="60"/>
              </a:cxn>
              <a:cxn ang="0">
                <a:pos x="1104" y="68"/>
              </a:cxn>
              <a:cxn ang="0">
                <a:pos x="1032" y="72"/>
              </a:cxn>
              <a:cxn ang="0">
                <a:pos x="956" y="88"/>
              </a:cxn>
              <a:cxn ang="0">
                <a:pos x="884" y="76"/>
              </a:cxn>
              <a:cxn ang="0">
                <a:pos x="808" y="84"/>
              </a:cxn>
              <a:cxn ang="0">
                <a:pos x="736" y="88"/>
              </a:cxn>
              <a:cxn ang="0">
                <a:pos x="660" y="88"/>
              </a:cxn>
              <a:cxn ang="0">
                <a:pos x="588" y="104"/>
              </a:cxn>
              <a:cxn ang="0">
                <a:pos x="504" y="100"/>
              </a:cxn>
              <a:cxn ang="0">
                <a:pos x="412" y="84"/>
              </a:cxn>
              <a:cxn ang="0">
                <a:pos x="324" y="88"/>
              </a:cxn>
              <a:cxn ang="0">
                <a:pos x="232" y="92"/>
              </a:cxn>
              <a:cxn ang="0">
                <a:pos x="156" y="76"/>
              </a:cxn>
              <a:cxn ang="0">
                <a:pos x="84" y="76"/>
              </a:cxn>
            </a:cxnLst>
            <a:rect l="0" t="0" r="r" b="b"/>
            <a:pathLst>
              <a:path w="2301" h="105">
                <a:moveTo>
                  <a:pt x="16" y="68"/>
                </a:moveTo>
                <a:lnTo>
                  <a:pt x="0" y="44"/>
                </a:lnTo>
                <a:lnTo>
                  <a:pt x="12" y="44"/>
                </a:lnTo>
                <a:lnTo>
                  <a:pt x="24" y="44"/>
                </a:lnTo>
                <a:lnTo>
                  <a:pt x="36" y="44"/>
                </a:lnTo>
                <a:lnTo>
                  <a:pt x="48" y="44"/>
                </a:lnTo>
                <a:lnTo>
                  <a:pt x="60" y="44"/>
                </a:lnTo>
                <a:lnTo>
                  <a:pt x="72" y="44"/>
                </a:lnTo>
                <a:lnTo>
                  <a:pt x="84" y="44"/>
                </a:lnTo>
                <a:lnTo>
                  <a:pt x="96" y="44"/>
                </a:lnTo>
                <a:lnTo>
                  <a:pt x="108" y="44"/>
                </a:lnTo>
                <a:lnTo>
                  <a:pt x="120" y="44"/>
                </a:lnTo>
                <a:lnTo>
                  <a:pt x="132" y="52"/>
                </a:lnTo>
                <a:lnTo>
                  <a:pt x="144" y="60"/>
                </a:lnTo>
                <a:lnTo>
                  <a:pt x="156" y="68"/>
                </a:lnTo>
                <a:lnTo>
                  <a:pt x="168" y="72"/>
                </a:lnTo>
                <a:lnTo>
                  <a:pt x="180" y="72"/>
                </a:lnTo>
                <a:lnTo>
                  <a:pt x="192" y="72"/>
                </a:lnTo>
                <a:lnTo>
                  <a:pt x="204" y="72"/>
                </a:lnTo>
                <a:lnTo>
                  <a:pt x="216" y="72"/>
                </a:lnTo>
                <a:lnTo>
                  <a:pt x="228" y="68"/>
                </a:lnTo>
                <a:lnTo>
                  <a:pt x="240" y="68"/>
                </a:lnTo>
                <a:lnTo>
                  <a:pt x="252" y="68"/>
                </a:lnTo>
                <a:lnTo>
                  <a:pt x="264" y="68"/>
                </a:lnTo>
                <a:lnTo>
                  <a:pt x="276" y="68"/>
                </a:lnTo>
                <a:lnTo>
                  <a:pt x="288" y="68"/>
                </a:lnTo>
                <a:lnTo>
                  <a:pt x="300" y="64"/>
                </a:lnTo>
                <a:lnTo>
                  <a:pt x="312" y="64"/>
                </a:lnTo>
                <a:lnTo>
                  <a:pt x="324" y="60"/>
                </a:lnTo>
                <a:lnTo>
                  <a:pt x="340" y="60"/>
                </a:lnTo>
                <a:lnTo>
                  <a:pt x="352" y="60"/>
                </a:lnTo>
                <a:lnTo>
                  <a:pt x="364" y="56"/>
                </a:lnTo>
                <a:lnTo>
                  <a:pt x="376" y="52"/>
                </a:lnTo>
                <a:lnTo>
                  <a:pt x="388" y="52"/>
                </a:lnTo>
                <a:lnTo>
                  <a:pt x="400" y="52"/>
                </a:lnTo>
                <a:lnTo>
                  <a:pt x="416" y="52"/>
                </a:lnTo>
                <a:lnTo>
                  <a:pt x="428" y="52"/>
                </a:lnTo>
                <a:lnTo>
                  <a:pt x="452" y="56"/>
                </a:lnTo>
                <a:lnTo>
                  <a:pt x="476" y="60"/>
                </a:lnTo>
                <a:lnTo>
                  <a:pt x="504" y="72"/>
                </a:lnTo>
                <a:lnTo>
                  <a:pt x="520" y="80"/>
                </a:lnTo>
                <a:lnTo>
                  <a:pt x="532" y="80"/>
                </a:lnTo>
                <a:lnTo>
                  <a:pt x="544" y="80"/>
                </a:lnTo>
                <a:lnTo>
                  <a:pt x="556" y="80"/>
                </a:lnTo>
                <a:lnTo>
                  <a:pt x="568" y="80"/>
                </a:lnTo>
                <a:lnTo>
                  <a:pt x="580" y="76"/>
                </a:lnTo>
                <a:lnTo>
                  <a:pt x="592" y="76"/>
                </a:lnTo>
                <a:lnTo>
                  <a:pt x="604" y="76"/>
                </a:lnTo>
                <a:lnTo>
                  <a:pt x="616" y="76"/>
                </a:lnTo>
                <a:lnTo>
                  <a:pt x="628" y="72"/>
                </a:lnTo>
                <a:lnTo>
                  <a:pt x="640" y="72"/>
                </a:lnTo>
                <a:lnTo>
                  <a:pt x="652" y="68"/>
                </a:lnTo>
                <a:lnTo>
                  <a:pt x="664" y="68"/>
                </a:lnTo>
                <a:lnTo>
                  <a:pt x="676" y="68"/>
                </a:lnTo>
                <a:lnTo>
                  <a:pt x="688" y="60"/>
                </a:lnTo>
                <a:lnTo>
                  <a:pt x="700" y="48"/>
                </a:lnTo>
                <a:lnTo>
                  <a:pt x="712" y="44"/>
                </a:lnTo>
                <a:lnTo>
                  <a:pt x="724" y="36"/>
                </a:lnTo>
                <a:lnTo>
                  <a:pt x="736" y="32"/>
                </a:lnTo>
                <a:lnTo>
                  <a:pt x="748" y="32"/>
                </a:lnTo>
                <a:lnTo>
                  <a:pt x="760" y="32"/>
                </a:lnTo>
                <a:lnTo>
                  <a:pt x="772" y="32"/>
                </a:lnTo>
                <a:lnTo>
                  <a:pt x="788" y="32"/>
                </a:lnTo>
                <a:lnTo>
                  <a:pt x="800" y="32"/>
                </a:lnTo>
                <a:lnTo>
                  <a:pt x="812" y="32"/>
                </a:lnTo>
                <a:lnTo>
                  <a:pt x="824" y="36"/>
                </a:lnTo>
                <a:lnTo>
                  <a:pt x="836" y="36"/>
                </a:lnTo>
                <a:lnTo>
                  <a:pt x="848" y="36"/>
                </a:lnTo>
                <a:lnTo>
                  <a:pt x="860" y="36"/>
                </a:lnTo>
                <a:lnTo>
                  <a:pt x="872" y="36"/>
                </a:lnTo>
                <a:lnTo>
                  <a:pt x="888" y="36"/>
                </a:lnTo>
                <a:lnTo>
                  <a:pt x="900" y="36"/>
                </a:lnTo>
                <a:lnTo>
                  <a:pt x="916" y="36"/>
                </a:lnTo>
                <a:lnTo>
                  <a:pt x="932" y="40"/>
                </a:lnTo>
                <a:lnTo>
                  <a:pt x="948" y="40"/>
                </a:lnTo>
                <a:lnTo>
                  <a:pt x="960" y="40"/>
                </a:lnTo>
                <a:lnTo>
                  <a:pt x="976" y="40"/>
                </a:lnTo>
                <a:lnTo>
                  <a:pt x="988" y="40"/>
                </a:lnTo>
                <a:lnTo>
                  <a:pt x="1004" y="40"/>
                </a:lnTo>
                <a:lnTo>
                  <a:pt x="1016" y="40"/>
                </a:lnTo>
                <a:lnTo>
                  <a:pt x="1028" y="40"/>
                </a:lnTo>
                <a:lnTo>
                  <a:pt x="1044" y="40"/>
                </a:lnTo>
                <a:lnTo>
                  <a:pt x="1056" y="40"/>
                </a:lnTo>
                <a:lnTo>
                  <a:pt x="1068" y="36"/>
                </a:lnTo>
                <a:lnTo>
                  <a:pt x="1080" y="36"/>
                </a:lnTo>
                <a:lnTo>
                  <a:pt x="1092" y="36"/>
                </a:lnTo>
                <a:lnTo>
                  <a:pt x="1108" y="36"/>
                </a:lnTo>
                <a:lnTo>
                  <a:pt x="1120" y="36"/>
                </a:lnTo>
                <a:lnTo>
                  <a:pt x="1132" y="32"/>
                </a:lnTo>
                <a:lnTo>
                  <a:pt x="1144" y="32"/>
                </a:lnTo>
                <a:lnTo>
                  <a:pt x="1156" y="28"/>
                </a:lnTo>
                <a:lnTo>
                  <a:pt x="1168" y="28"/>
                </a:lnTo>
                <a:lnTo>
                  <a:pt x="1180" y="28"/>
                </a:lnTo>
                <a:lnTo>
                  <a:pt x="1192" y="28"/>
                </a:lnTo>
                <a:lnTo>
                  <a:pt x="1204" y="24"/>
                </a:lnTo>
                <a:lnTo>
                  <a:pt x="1216" y="20"/>
                </a:lnTo>
                <a:lnTo>
                  <a:pt x="1228" y="20"/>
                </a:lnTo>
                <a:lnTo>
                  <a:pt x="1240" y="20"/>
                </a:lnTo>
                <a:lnTo>
                  <a:pt x="1252" y="20"/>
                </a:lnTo>
                <a:lnTo>
                  <a:pt x="1284" y="20"/>
                </a:lnTo>
                <a:lnTo>
                  <a:pt x="1316" y="20"/>
                </a:lnTo>
                <a:lnTo>
                  <a:pt x="1328" y="20"/>
                </a:lnTo>
                <a:lnTo>
                  <a:pt x="1340" y="12"/>
                </a:lnTo>
                <a:lnTo>
                  <a:pt x="1352" y="12"/>
                </a:lnTo>
                <a:lnTo>
                  <a:pt x="1368" y="12"/>
                </a:lnTo>
                <a:lnTo>
                  <a:pt x="1380" y="16"/>
                </a:lnTo>
                <a:lnTo>
                  <a:pt x="1396" y="24"/>
                </a:lnTo>
                <a:lnTo>
                  <a:pt x="1424" y="24"/>
                </a:lnTo>
                <a:lnTo>
                  <a:pt x="1448" y="24"/>
                </a:lnTo>
                <a:lnTo>
                  <a:pt x="1456" y="36"/>
                </a:lnTo>
                <a:lnTo>
                  <a:pt x="1468" y="40"/>
                </a:lnTo>
                <a:lnTo>
                  <a:pt x="1484" y="48"/>
                </a:lnTo>
                <a:lnTo>
                  <a:pt x="1496" y="48"/>
                </a:lnTo>
                <a:lnTo>
                  <a:pt x="1508" y="48"/>
                </a:lnTo>
                <a:lnTo>
                  <a:pt x="1520" y="48"/>
                </a:lnTo>
                <a:lnTo>
                  <a:pt x="1532" y="52"/>
                </a:lnTo>
                <a:lnTo>
                  <a:pt x="1544" y="56"/>
                </a:lnTo>
                <a:lnTo>
                  <a:pt x="1556" y="60"/>
                </a:lnTo>
                <a:lnTo>
                  <a:pt x="1572" y="68"/>
                </a:lnTo>
                <a:lnTo>
                  <a:pt x="1584" y="68"/>
                </a:lnTo>
                <a:lnTo>
                  <a:pt x="1596" y="72"/>
                </a:lnTo>
                <a:lnTo>
                  <a:pt x="1608" y="72"/>
                </a:lnTo>
                <a:lnTo>
                  <a:pt x="1620" y="72"/>
                </a:lnTo>
                <a:lnTo>
                  <a:pt x="1636" y="72"/>
                </a:lnTo>
                <a:lnTo>
                  <a:pt x="1648" y="72"/>
                </a:lnTo>
                <a:lnTo>
                  <a:pt x="1660" y="72"/>
                </a:lnTo>
                <a:lnTo>
                  <a:pt x="1672" y="72"/>
                </a:lnTo>
                <a:lnTo>
                  <a:pt x="1688" y="72"/>
                </a:lnTo>
                <a:lnTo>
                  <a:pt x="1700" y="72"/>
                </a:lnTo>
                <a:lnTo>
                  <a:pt x="1712" y="72"/>
                </a:lnTo>
                <a:lnTo>
                  <a:pt x="1724" y="72"/>
                </a:lnTo>
                <a:lnTo>
                  <a:pt x="1752" y="72"/>
                </a:lnTo>
                <a:lnTo>
                  <a:pt x="1764" y="72"/>
                </a:lnTo>
                <a:lnTo>
                  <a:pt x="1800" y="72"/>
                </a:lnTo>
                <a:lnTo>
                  <a:pt x="1812" y="72"/>
                </a:lnTo>
                <a:lnTo>
                  <a:pt x="1824" y="72"/>
                </a:lnTo>
                <a:lnTo>
                  <a:pt x="1836" y="72"/>
                </a:lnTo>
                <a:lnTo>
                  <a:pt x="1848" y="72"/>
                </a:lnTo>
                <a:lnTo>
                  <a:pt x="1860" y="72"/>
                </a:lnTo>
                <a:lnTo>
                  <a:pt x="1872" y="72"/>
                </a:lnTo>
                <a:lnTo>
                  <a:pt x="1884" y="72"/>
                </a:lnTo>
                <a:lnTo>
                  <a:pt x="1896" y="72"/>
                </a:lnTo>
                <a:lnTo>
                  <a:pt x="1908" y="72"/>
                </a:lnTo>
                <a:lnTo>
                  <a:pt x="1920" y="68"/>
                </a:lnTo>
                <a:lnTo>
                  <a:pt x="1936" y="60"/>
                </a:lnTo>
                <a:lnTo>
                  <a:pt x="1948" y="60"/>
                </a:lnTo>
                <a:lnTo>
                  <a:pt x="1960" y="56"/>
                </a:lnTo>
                <a:lnTo>
                  <a:pt x="1972" y="48"/>
                </a:lnTo>
                <a:lnTo>
                  <a:pt x="1984" y="44"/>
                </a:lnTo>
                <a:lnTo>
                  <a:pt x="1992" y="32"/>
                </a:lnTo>
                <a:lnTo>
                  <a:pt x="2008" y="28"/>
                </a:lnTo>
                <a:lnTo>
                  <a:pt x="2020" y="28"/>
                </a:lnTo>
                <a:lnTo>
                  <a:pt x="2032" y="28"/>
                </a:lnTo>
                <a:lnTo>
                  <a:pt x="2064" y="28"/>
                </a:lnTo>
                <a:lnTo>
                  <a:pt x="2076" y="28"/>
                </a:lnTo>
                <a:lnTo>
                  <a:pt x="2084" y="16"/>
                </a:lnTo>
                <a:lnTo>
                  <a:pt x="2096" y="4"/>
                </a:lnTo>
                <a:lnTo>
                  <a:pt x="2108" y="0"/>
                </a:lnTo>
                <a:lnTo>
                  <a:pt x="2120" y="0"/>
                </a:lnTo>
                <a:lnTo>
                  <a:pt x="2132" y="0"/>
                </a:lnTo>
                <a:lnTo>
                  <a:pt x="2156" y="0"/>
                </a:lnTo>
                <a:lnTo>
                  <a:pt x="2172" y="0"/>
                </a:lnTo>
                <a:lnTo>
                  <a:pt x="2184" y="0"/>
                </a:lnTo>
                <a:lnTo>
                  <a:pt x="2200" y="0"/>
                </a:lnTo>
                <a:lnTo>
                  <a:pt x="2212" y="4"/>
                </a:lnTo>
                <a:lnTo>
                  <a:pt x="2224" y="8"/>
                </a:lnTo>
                <a:lnTo>
                  <a:pt x="2240" y="8"/>
                </a:lnTo>
                <a:lnTo>
                  <a:pt x="2252" y="12"/>
                </a:lnTo>
                <a:lnTo>
                  <a:pt x="2264" y="12"/>
                </a:lnTo>
                <a:lnTo>
                  <a:pt x="2276" y="16"/>
                </a:lnTo>
                <a:lnTo>
                  <a:pt x="2288" y="24"/>
                </a:lnTo>
                <a:lnTo>
                  <a:pt x="2300" y="24"/>
                </a:lnTo>
                <a:lnTo>
                  <a:pt x="2288" y="28"/>
                </a:lnTo>
                <a:lnTo>
                  <a:pt x="2276" y="32"/>
                </a:lnTo>
                <a:lnTo>
                  <a:pt x="2264" y="32"/>
                </a:lnTo>
                <a:lnTo>
                  <a:pt x="2248" y="32"/>
                </a:lnTo>
                <a:lnTo>
                  <a:pt x="2236" y="36"/>
                </a:lnTo>
                <a:lnTo>
                  <a:pt x="2224" y="40"/>
                </a:lnTo>
                <a:lnTo>
                  <a:pt x="2212" y="40"/>
                </a:lnTo>
                <a:lnTo>
                  <a:pt x="2200" y="44"/>
                </a:lnTo>
                <a:lnTo>
                  <a:pt x="2188" y="44"/>
                </a:lnTo>
                <a:lnTo>
                  <a:pt x="2156" y="44"/>
                </a:lnTo>
                <a:lnTo>
                  <a:pt x="2140" y="44"/>
                </a:lnTo>
                <a:lnTo>
                  <a:pt x="2128" y="44"/>
                </a:lnTo>
                <a:lnTo>
                  <a:pt x="2116" y="48"/>
                </a:lnTo>
                <a:lnTo>
                  <a:pt x="2104" y="56"/>
                </a:lnTo>
                <a:lnTo>
                  <a:pt x="2092" y="60"/>
                </a:lnTo>
                <a:lnTo>
                  <a:pt x="2080" y="64"/>
                </a:lnTo>
                <a:lnTo>
                  <a:pt x="2068" y="64"/>
                </a:lnTo>
                <a:lnTo>
                  <a:pt x="2056" y="64"/>
                </a:lnTo>
                <a:lnTo>
                  <a:pt x="2044" y="64"/>
                </a:lnTo>
                <a:lnTo>
                  <a:pt x="2032" y="64"/>
                </a:lnTo>
                <a:lnTo>
                  <a:pt x="2020" y="68"/>
                </a:lnTo>
                <a:lnTo>
                  <a:pt x="2008" y="68"/>
                </a:lnTo>
                <a:lnTo>
                  <a:pt x="1996" y="72"/>
                </a:lnTo>
                <a:lnTo>
                  <a:pt x="1984" y="80"/>
                </a:lnTo>
                <a:lnTo>
                  <a:pt x="1972" y="88"/>
                </a:lnTo>
                <a:lnTo>
                  <a:pt x="1960" y="88"/>
                </a:lnTo>
                <a:lnTo>
                  <a:pt x="1948" y="88"/>
                </a:lnTo>
                <a:lnTo>
                  <a:pt x="1936" y="88"/>
                </a:lnTo>
                <a:lnTo>
                  <a:pt x="1924" y="88"/>
                </a:lnTo>
                <a:lnTo>
                  <a:pt x="1912" y="88"/>
                </a:lnTo>
                <a:lnTo>
                  <a:pt x="1900" y="88"/>
                </a:lnTo>
                <a:lnTo>
                  <a:pt x="1888" y="88"/>
                </a:lnTo>
                <a:lnTo>
                  <a:pt x="1872" y="92"/>
                </a:lnTo>
                <a:lnTo>
                  <a:pt x="1860" y="92"/>
                </a:lnTo>
                <a:lnTo>
                  <a:pt x="1848" y="96"/>
                </a:lnTo>
                <a:lnTo>
                  <a:pt x="1832" y="96"/>
                </a:lnTo>
                <a:lnTo>
                  <a:pt x="1820" y="96"/>
                </a:lnTo>
                <a:lnTo>
                  <a:pt x="1808" y="96"/>
                </a:lnTo>
                <a:lnTo>
                  <a:pt x="1796" y="96"/>
                </a:lnTo>
                <a:lnTo>
                  <a:pt x="1784" y="96"/>
                </a:lnTo>
                <a:lnTo>
                  <a:pt x="1772" y="96"/>
                </a:lnTo>
                <a:lnTo>
                  <a:pt x="1744" y="96"/>
                </a:lnTo>
                <a:lnTo>
                  <a:pt x="1732" y="92"/>
                </a:lnTo>
                <a:lnTo>
                  <a:pt x="1720" y="92"/>
                </a:lnTo>
                <a:lnTo>
                  <a:pt x="1708" y="92"/>
                </a:lnTo>
                <a:lnTo>
                  <a:pt x="1696" y="92"/>
                </a:lnTo>
                <a:lnTo>
                  <a:pt x="1680" y="92"/>
                </a:lnTo>
                <a:lnTo>
                  <a:pt x="1668" y="92"/>
                </a:lnTo>
                <a:lnTo>
                  <a:pt x="1656" y="96"/>
                </a:lnTo>
                <a:lnTo>
                  <a:pt x="1644" y="96"/>
                </a:lnTo>
                <a:lnTo>
                  <a:pt x="1632" y="96"/>
                </a:lnTo>
                <a:lnTo>
                  <a:pt x="1616" y="96"/>
                </a:lnTo>
                <a:lnTo>
                  <a:pt x="1604" y="96"/>
                </a:lnTo>
                <a:lnTo>
                  <a:pt x="1592" y="96"/>
                </a:lnTo>
                <a:lnTo>
                  <a:pt x="1580" y="96"/>
                </a:lnTo>
                <a:lnTo>
                  <a:pt x="1568" y="92"/>
                </a:lnTo>
                <a:lnTo>
                  <a:pt x="1556" y="92"/>
                </a:lnTo>
                <a:lnTo>
                  <a:pt x="1544" y="88"/>
                </a:lnTo>
                <a:lnTo>
                  <a:pt x="1532" y="88"/>
                </a:lnTo>
                <a:lnTo>
                  <a:pt x="1520" y="80"/>
                </a:lnTo>
                <a:lnTo>
                  <a:pt x="1508" y="76"/>
                </a:lnTo>
                <a:lnTo>
                  <a:pt x="1496" y="72"/>
                </a:lnTo>
                <a:lnTo>
                  <a:pt x="1484" y="68"/>
                </a:lnTo>
                <a:lnTo>
                  <a:pt x="1468" y="64"/>
                </a:lnTo>
                <a:lnTo>
                  <a:pt x="1456" y="64"/>
                </a:lnTo>
                <a:lnTo>
                  <a:pt x="1444" y="64"/>
                </a:lnTo>
                <a:lnTo>
                  <a:pt x="1432" y="64"/>
                </a:lnTo>
                <a:lnTo>
                  <a:pt x="1420" y="64"/>
                </a:lnTo>
                <a:lnTo>
                  <a:pt x="1408" y="60"/>
                </a:lnTo>
                <a:lnTo>
                  <a:pt x="1396" y="52"/>
                </a:lnTo>
                <a:lnTo>
                  <a:pt x="1384" y="44"/>
                </a:lnTo>
                <a:lnTo>
                  <a:pt x="1372" y="44"/>
                </a:lnTo>
                <a:lnTo>
                  <a:pt x="1360" y="44"/>
                </a:lnTo>
                <a:lnTo>
                  <a:pt x="1348" y="44"/>
                </a:lnTo>
                <a:lnTo>
                  <a:pt x="1336" y="44"/>
                </a:lnTo>
                <a:lnTo>
                  <a:pt x="1324" y="44"/>
                </a:lnTo>
                <a:lnTo>
                  <a:pt x="1312" y="44"/>
                </a:lnTo>
                <a:lnTo>
                  <a:pt x="1300" y="48"/>
                </a:lnTo>
                <a:lnTo>
                  <a:pt x="1288" y="56"/>
                </a:lnTo>
                <a:lnTo>
                  <a:pt x="1276" y="60"/>
                </a:lnTo>
                <a:lnTo>
                  <a:pt x="1260" y="60"/>
                </a:lnTo>
                <a:lnTo>
                  <a:pt x="1248" y="60"/>
                </a:lnTo>
                <a:lnTo>
                  <a:pt x="1236" y="60"/>
                </a:lnTo>
                <a:lnTo>
                  <a:pt x="1224" y="60"/>
                </a:lnTo>
                <a:lnTo>
                  <a:pt x="1212" y="60"/>
                </a:lnTo>
                <a:lnTo>
                  <a:pt x="1196" y="60"/>
                </a:lnTo>
                <a:lnTo>
                  <a:pt x="1184" y="64"/>
                </a:lnTo>
                <a:lnTo>
                  <a:pt x="1156" y="68"/>
                </a:lnTo>
                <a:lnTo>
                  <a:pt x="1140" y="68"/>
                </a:lnTo>
                <a:lnTo>
                  <a:pt x="1128" y="68"/>
                </a:lnTo>
                <a:lnTo>
                  <a:pt x="1116" y="68"/>
                </a:lnTo>
                <a:lnTo>
                  <a:pt x="1104" y="68"/>
                </a:lnTo>
                <a:lnTo>
                  <a:pt x="1092" y="68"/>
                </a:lnTo>
                <a:lnTo>
                  <a:pt x="1080" y="68"/>
                </a:lnTo>
                <a:lnTo>
                  <a:pt x="1068" y="68"/>
                </a:lnTo>
                <a:lnTo>
                  <a:pt x="1056" y="68"/>
                </a:lnTo>
                <a:lnTo>
                  <a:pt x="1044" y="68"/>
                </a:lnTo>
                <a:lnTo>
                  <a:pt x="1032" y="72"/>
                </a:lnTo>
                <a:lnTo>
                  <a:pt x="1020" y="76"/>
                </a:lnTo>
                <a:lnTo>
                  <a:pt x="1008" y="88"/>
                </a:lnTo>
                <a:lnTo>
                  <a:pt x="996" y="88"/>
                </a:lnTo>
                <a:lnTo>
                  <a:pt x="980" y="88"/>
                </a:lnTo>
                <a:lnTo>
                  <a:pt x="968" y="88"/>
                </a:lnTo>
                <a:lnTo>
                  <a:pt x="956" y="88"/>
                </a:lnTo>
                <a:lnTo>
                  <a:pt x="944" y="84"/>
                </a:lnTo>
                <a:lnTo>
                  <a:pt x="932" y="84"/>
                </a:lnTo>
                <a:lnTo>
                  <a:pt x="920" y="80"/>
                </a:lnTo>
                <a:lnTo>
                  <a:pt x="908" y="76"/>
                </a:lnTo>
                <a:lnTo>
                  <a:pt x="896" y="76"/>
                </a:lnTo>
                <a:lnTo>
                  <a:pt x="884" y="76"/>
                </a:lnTo>
                <a:lnTo>
                  <a:pt x="872" y="76"/>
                </a:lnTo>
                <a:lnTo>
                  <a:pt x="860" y="76"/>
                </a:lnTo>
                <a:lnTo>
                  <a:pt x="848" y="76"/>
                </a:lnTo>
                <a:lnTo>
                  <a:pt x="836" y="80"/>
                </a:lnTo>
                <a:lnTo>
                  <a:pt x="820" y="80"/>
                </a:lnTo>
                <a:lnTo>
                  <a:pt x="808" y="84"/>
                </a:lnTo>
                <a:lnTo>
                  <a:pt x="796" y="84"/>
                </a:lnTo>
                <a:lnTo>
                  <a:pt x="784" y="84"/>
                </a:lnTo>
                <a:lnTo>
                  <a:pt x="772" y="84"/>
                </a:lnTo>
                <a:lnTo>
                  <a:pt x="760" y="88"/>
                </a:lnTo>
                <a:lnTo>
                  <a:pt x="748" y="88"/>
                </a:lnTo>
                <a:lnTo>
                  <a:pt x="736" y="88"/>
                </a:lnTo>
                <a:lnTo>
                  <a:pt x="724" y="88"/>
                </a:lnTo>
                <a:lnTo>
                  <a:pt x="712" y="88"/>
                </a:lnTo>
                <a:lnTo>
                  <a:pt x="700" y="88"/>
                </a:lnTo>
                <a:lnTo>
                  <a:pt x="688" y="88"/>
                </a:lnTo>
                <a:lnTo>
                  <a:pt x="672" y="88"/>
                </a:lnTo>
                <a:lnTo>
                  <a:pt x="660" y="88"/>
                </a:lnTo>
                <a:lnTo>
                  <a:pt x="648" y="88"/>
                </a:lnTo>
                <a:lnTo>
                  <a:pt x="636" y="96"/>
                </a:lnTo>
                <a:lnTo>
                  <a:pt x="624" y="104"/>
                </a:lnTo>
                <a:lnTo>
                  <a:pt x="612" y="104"/>
                </a:lnTo>
                <a:lnTo>
                  <a:pt x="600" y="104"/>
                </a:lnTo>
                <a:lnTo>
                  <a:pt x="588" y="104"/>
                </a:lnTo>
                <a:lnTo>
                  <a:pt x="576" y="104"/>
                </a:lnTo>
                <a:lnTo>
                  <a:pt x="564" y="104"/>
                </a:lnTo>
                <a:lnTo>
                  <a:pt x="552" y="100"/>
                </a:lnTo>
                <a:lnTo>
                  <a:pt x="540" y="100"/>
                </a:lnTo>
                <a:lnTo>
                  <a:pt x="528" y="100"/>
                </a:lnTo>
                <a:lnTo>
                  <a:pt x="504" y="100"/>
                </a:lnTo>
                <a:lnTo>
                  <a:pt x="492" y="96"/>
                </a:lnTo>
                <a:lnTo>
                  <a:pt x="460" y="92"/>
                </a:lnTo>
                <a:lnTo>
                  <a:pt x="448" y="92"/>
                </a:lnTo>
                <a:lnTo>
                  <a:pt x="436" y="88"/>
                </a:lnTo>
                <a:lnTo>
                  <a:pt x="424" y="88"/>
                </a:lnTo>
                <a:lnTo>
                  <a:pt x="412" y="84"/>
                </a:lnTo>
                <a:lnTo>
                  <a:pt x="400" y="88"/>
                </a:lnTo>
                <a:lnTo>
                  <a:pt x="388" y="88"/>
                </a:lnTo>
                <a:lnTo>
                  <a:pt x="372" y="88"/>
                </a:lnTo>
                <a:lnTo>
                  <a:pt x="348" y="88"/>
                </a:lnTo>
                <a:lnTo>
                  <a:pt x="336" y="88"/>
                </a:lnTo>
                <a:lnTo>
                  <a:pt x="324" y="88"/>
                </a:lnTo>
                <a:lnTo>
                  <a:pt x="312" y="88"/>
                </a:lnTo>
                <a:lnTo>
                  <a:pt x="300" y="88"/>
                </a:lnTo>
                <a:lnTo>
                  <a:pt x="288" y="88"/>
                </a:lnTo>
                <a:lnTo>
                  <a:pt x="276" y="92"/>
                </a:lnTo>
                <a:lnTo>
                  <a:pt x="244" y="92"/>
                </a:lnTo>
                <a:lnTo>
                  <a:pt x="232" y="92"/>
                </a:lnTo>
                <a:lnTo>
                  <a:pt x="220" y="92"/>
                </a:lnTo>
                <a:lnTo>
                  <a:pt x="208" y="92"/>
                </a:lnTo>
                <a:lnTo>
                  <a:pt x="192" y="92"/>
                </a:lnTo>
                <a:lnTo>
                  <a:pt x="180" y="84"/>
                </a:lnTo>
                <a:lnTo>
                  <a:pt x="168" y="76"/>
                </a:lnTo>
                <a:lnTo>
                  <a:pt x="156" y="76"/>
                </a:lnTo>
                <a:lnTo>
                  <a:pt x="144" y="76"/>
                </a:lnTo>
                <a:lnTo>
                  <a:pt x="132" y="76"/>
                </a:lnTo>
                <a:lnTo>
                  <a:pt x="120" y="76"/>
                </a:lnTo>
                <a:lnTo>
                  <a:pt x="108" y="76"/>
                </a:lnTo>
                <a:lnTo>
                  <a:pt x="96" y="76"/>
                </a:lnTo>
                <a:lnTo>
                  <a:pt x="84" y="76"/>
                </a:lnTo>
                <a:lnTo>
                  <a:pt x="72" y="76"/>
                </a:lnTo>
                <a:lnTo>
                  <a:pt x="60" y="76"/>
                </a:lnTo>
                <a:lnTo>
                  <a:pt x="48" y="76"/>
                </a:lnTo>
                <a:lnTo>
                  <a:pt x="32" y="76"/>
                </a:lnTo>
                <a:lnTo>
                  <a:pt x="16" y="68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822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066800" y="4419600"/>
            <a:ext cx="2530475" cy="396875"/>
          </a:xfrm>
          <a:noFill/>
          <a:ln/>
        </p:spPr>
        <p:txBody>
          <a:bodyPr wrap="none">
            <a:spAutoFit/>
          </a:bodyPr>
          <a:lstStyle/>
          <a:p>
            <a:pPr marL="0" indent="0" eaLnBrk="0" hangingPunct="0">
              <a:spcBef>
                <a:spcPct val="0"/>
              </a:spcBef>
              <a:buFontTx/>
              <a:buNone/>
            </a:pPr>
            <a:r>
              <a:rPr lang="en-GB" sz="2000">
                <a:solidFill>
                  <a:schemeClr val="bg2"/>
                </a:solidFill>
              </a:rPr>
              <a:t>Ground Contamination</a:t>
            </a:r>
          </a:p>
        </p:txBody>
      </p:sp>
      <p:sp>
        <p:nvSpPr>
          <p:cNvPr id="8229" name="Freeform 37"/>
          <p:cNvSpPr>
            <a:spLocks/>
          </p:cNvSpPr>
          <p:nvPr/>
        </p:nvSpPr>
        <p:spPr bwMode="auto">
          <a:xfrm>
            <a:off x="638175" y="5864225"/>
            <a:ext cx="8355013" cy="841375"/>
          </a:xfrm>
          <a:custGeom>
            <a:avLst/>
            <a:gdLst/>
            <a:ahLst/>
            <a:cxnLst>
              <a:cxn ang="0">
                <a:pos x="4462" y="66"/>
              </a:cxn>
              <a:cxn ang="0">
                <a:pos x="4368" y="108"/>
              </a:cxn>
              <a:cxn ang="0">
                <a:pos x="4241" y="119"/>
              </a:cxn>
              <a:cxn ang="0">
                <a:pos x="4147" y="150"/>
              </a:cxn>
              <a:cxn ang="0">
                <a:pos x="4073" y="213"/>
              </a:cxn>
              <a:cxn ang="0">
                <a:pos x="3978" y="213"/>
              </a:cxn>
              <a:cxn ang="0">
                <a:pos x="3884" y="234"/>
              </a:cxn>
              <a:cxn ang="0">
                <a:pos x="3810" y="287"/>
              </a:cxn>
              <a:cxn ang="0">
                <a:pos x="3715" y="340"/>
              </a:cxn>
              <a:cxn ang="0">
                <a:pos x="3620" y="361"/>
              </a:cxn>
              <a:cxn ang="0">
                <a:pos x="3526" y="371"/>
              </a:cxn>
              <a:cxn ang="0">
                <a:pos x="3421" y="392"/>
              </a:cxn>
              <a:cxn ang="0">
                <a:pos x="3336" y="434"/>
              </a:cxn>
              <a:cxn ang="0">
                <a:pos x="3231" y="477"/>
              </a:cxn>
              <a:cxn ang="0">
                <a:pos x="3147" y="487"/>
              </a:cxn>
              <a:cxn ang="0">
                <a:pos x="3042" y="487"/>
              </a:cxn>
              <a:cxn ang="0">
                <a:pos x="2936" y="477"/>
              </a:cxn>
              <a:cxn ang="0">
                <a:pos x="2831" y="456"/>
              </a:cxn>
              <a:cxn ang="0">
                <a:pos x="2694" y="445"/>
              </a:cxn>
              <a:cxn ang="0">
                <a:pos x="2537" y="445"/>
              </a:cxn>
              <a:cxn ang="0">
                <a:pos x="2452" y="434"/>
              </a:cxn>
              <a:cxn ang="0">
                <a:pos x="2358" y="424"/>
              </a:cxn>
              <a:cxn ang="0">
                <a:pos x="2210" y="434"/>
              </a:cxn>
              <a:cxn ang="0">
                <a:pos x="2116" y="456"/>
              </a:cxn>
              <a:cxn ang="0">
                <a:pos x="2010" y="487"/>
              </a:cxn>
              <a:cxn ang="0">
                <a:pos x="1916" y="487"/>
              </a:cxn>
              <a:cxn ang="0">
                <a:pos x="1821" y="487"/>
              </a:cxn>
              <a:cxn ang="0">
                <a:pos x="1726" y="466"/>
              </a:cxn>
              <a:cxn ang="0">
                <a:pos x="1631" y="456"/>
              </a:cxn>
              <a:cxn ang="0">
                <a:pos x="1484" y="413"/>
              </a:cxn>
              <a:cxn ang="0">
                <a:pos x="1389" y="424"/>
              </a:cxn>
              <a:cxn ang="0">
                <a:pos x="1295" y="445"/>
              </a:cxn>
              <a:cxn ang="0">
                <a:pos x="1189" y="445"/>
              </a:cxn>
              <a:cxn ang="0">
                <a:pos x="1095" y="445"/>
              </a:cxn>
              <a:cxn ang="0">
                <a:pos x="968" y="445"/>
              </a:cxn>
              <a:cxn ang="0">
                <a:pos x="832" y="477"/>
              </a:cxn>
              <a:cxn ang="0">
                <a:pos x="747" y="487"/>
              </a:cxn>
              <a:cxn ang="0">
                <a:pos x="653" y="487"/>
              </a:cxn>
              <a:cxn ang="0">
                <a:pos x="558" y="466"/>
              </a:cxn>
              <a:cxn ang="0">
                <a:pos x="463" y="477"/>
              </a:cxn>
              <a:cxn ang="0">
                <a:pos x="369" y="477"/>
              </a:cxn>
              <a:cxn ang="0">
                <a:pos x="274" y="456"/>
              </a:cxn>
              <a:cxn ang="0">
                <a:pos x="179" y="456"/>
              </a:cxn>
              <a:cxn ang="0">
                <a:pos x="84" y="456"/>
              </a:cxn>
              <a:cxn ang="0">
                <a:pos x="0" y="519"/>
              </a:cxn>
              <a:cxn ang="0">
                <a:pos x="95" y="529"/>
              </a:cxn>
              <a:cxn ang="0">
                <a:pos x="200" y="529"/>
              </a:cxn>
              <a:cxn ang="0">
                <a:pos x="305" y="508"/>
              </a:cxn>
              <a:cxn ang="0">
                <a:pos x="390" y="508"/>
              </a:cxn>
              <a:cxn ang="0">
                <a:pos x="484" y="529"/>
              </a:cxn>
              <a:cxn ang="0">
                <a:pos x="5262" y="0"/>
              </a:cxn>
            </a:cxnLst>
            <a:rect l="0" t="0" r="r" b="b"/>
            <a:pathLst>
              <a:path w="5263" h="530">
                <a:moveTo>
                  <a:pt x="4542" y="96"/>
                </a:moveTo>
                <a:lnTo>
                  <a:pt x="4494" y="55"/>
                </a:lnTo>
                <a:lnTo>
                  <a:pt x="4462" y="66"/>
                </a:lnTo>
                <a:lnTo>
                  <a:pt x="4431" y="66"/>
                </a:lnTo>
                <a:lnTo>
                  <a:pt x="4399" y="98"/>
                </a:lnTo>
                <a:lnTo>
                  <a:pt x="4368" y="108"/>
                </a:lnTo>
                <a:lnTo>
                  <a:pt x="4336" y="119"/>
                </a:lnTo>
                <a:lnTo>
                  <a:pt x="4305" y="119"/>
                </a:lnTo>
                <a:lnTo>
                  <a:pt x="4241" y="119"/>
                </a:lnTo>
                <a:lnTo>
                  <a:pt x="4210" y="129"/>
                </a:lnTo>
                <a:lnTo>
                  <a:pt x="4178" y="150"/>
                </a:lnTo>
                <a:lnTo>
                  <a:pt x="4147" y="150"/>
                </a:lnTo>
                <a:lnTo>
                  <a:pt x="4136" y="182"/>
                </a:lnTo>
                <a:lnTo>
                  <a:pt x="4105" y="192"/>
                </a:lnTo>
                <a:lnTo>
                  <a:pt x="4073" y="213"/>
                </a:lnTo>
                <a:lnTo>
                  <a:pt x="4041" y="213"/>
                </a:lnTo>
                <a:lnTo>
                  <a:pt x="4010" y="213"/>
                </a:lnTo>
                <a:lnTo>
                  <a:pt x="3978" y="213"/>
                </a:lnTo>
                <a:lnTo>
                  <a:pt x="3947" y="213"/>
                </a:lnTo>
                <a:lnTo>
                  <a:pt x="3915" y="224"/>
                </a:lnTo>
                <a:lnTo>
                  <a:pt x="3884" y="234"/>
                </a:lnTo>
                <a:lnTo>
                  <a:pt x="3863" y="256"/>
                </a:lnTo>
                <a:lnTo>
                  <a:pt x="3841" y="277"/>
                </a:lnTo>
                <a:lnTo>
                  <a:pt x="3810" y="287"/>
                </a:lnTo>
                <a:lnTo>
                  <a:pt x="3778" y="298"/>
                </a:lnTo>
                <a:lnTo>
                  <a:pt x="3747" y="319"/>
                </a:lnTo>
                <a:lnTo>
                  <a:pt x="3715" y="340"/>
                </a:lnTo>
                <a:lnTo>
                  <a:pt x="3684" y="361"/>
                </a:lnTo>
                <a:lnTo>
                  <a:pt x="3652" y="361"/>
                </a:lnTo>
                <a:lnTo>
                  <a:pt x="3620" y="361"/>
                </a:lnTo>
                <a:lnTo>
                  <a:pt x="3589" y="371"/>
                </a:lnTo>
                <a:lnTo>
                  <a:pt x="3557" y="371"/>
                </a:lnTo>
                <a:lnTo>
                  <a:pt x="3526" y="371"/>
                </a:lnTo>
                <a:lnTo>
                  <a:pt x="3494" y="382"/>
                </a:lnTo>
                <a:lnTo>
                  <a:pt x="3452" y="392"/>
                </a:lnTo>
                <a:lnTo>
                  <a:pt x="3421" y="392"/>
                </a:lnTo>
                <a:lnTo>
                  <a:pt x="3399" y="403"/>
                </a:lnTo>
                <a:lnTo>
                  <a:pt x="3368" y="413"/>
                </a:lnTo>
                <a:lnTo>
                  <a:pt x="3336" y="434"/>
                </a:lnTo>
                <a:lnTo>
                  <a:pt x="3305" y="445"/>
                </a:lnTo>
                <a:lnTo>
                  <a:pt x="3273" y="456"/>
                </a:lnTo>
                <a:lnTo>
                  <a:pt x="3231" y="477"/>
                </a:lnTo>
                <a:lnTo>
                  <a:pt x="3200" y="487"/>
                </a:lnTo>
                <a:lnTo>
                  <a:pt x="3178" y="487"/>
                </a:lnTo>
                <a:lnTo>
                  <a:pt x="3147" y="487"/>
                </a:lnTo>
                <a:lnTo>
                  <a:pt x="3115" y="487"/>
                </a:lnTo>
                <a:lnTo>
                  <a:pt x="3073" y="487"/>
                </a:lnTo>
                <a:lnTo>
                  <a:pt x="3042" y="487"/>
                </a:lnTo>
                <a:lnTo>
                  <a:pt x="3000" y="487"/>
                </a:lnTo>
                <a:lnTo>
                  <a:pt x="2968" y="487"/>
                </a:lnTo>
                <a:lnTo>
                  <a:pt x="2936" y="477"/>
                </a:lnTo>
                <a:lnTo>
                  <a:pt x="2905" y="466"/>
                </a:lnTo>
                <a:lnTo>
                  <a:pt x="2873" y="466"/>
                </a:lnTo>
                <a:lnTo>
                  <a:pt x="2831" y="456"/>
                </a:lnTo>
                <a:lnTo>
                  <a:pt x="2789" y="456"/>
                </a:lnTo>
                <a:lnTo>
                  <a:pt x="2726" y="456"/>
                </a:lnTo>
                <a:lnTo>
                  <a:pt x="2694" y="445"/>
                </a:lnTo>
                <a:lnTo>
                  <a:pt x="2652" y="445"/>
                </a:lnTo>
                <a:lnTo>
                  <a:pt x="2610" y="445"/>
                </a:lnTo>
                <a:lnTo>
                  <a:pt x="2537" y="445"/>
                </a:lnTo>
                <a:lnTo>
                  <a:pt x="2515" y="434"/>
                </a:lnTo>
                <a:lnTo>
                  <a:pt x="2484" y="434"/>
                </a:lnTo>
                <a:lnTo>
                  <a:pt x="2452" y="434"/>
                </a:lnTo>
                <a:lnTo>
                  <a:pt x="2421" y="424"/>
                </a:lnTo>
                <a:lnTo>
                  <a:pt x="2389" y="424"/>
                </a:lnTo>
                <a:lnTo>
                  <a:pt x="2358" y="424"/>
                </a:lnTo>
                <a:lnTo>
                  <a:pt x="2326" y="424"/>
                </a:lnTo>
                <a:lnTo>
                  <a:pt x="2242" y="424"/>
                </a:lnTo>
                <a:lnTo>
                  <a:pt x="2210" y="434"/>
                </a:lnTo>
                <a:lnTo>
                  <a:pt x="2179" y="445"/>
                </a:lnTo>
                <a:lnTo>
                  <a:pt x="2147" y="445"/>
                </a:lnTo>
                <a:lnTo>
                  <a:pt x="2116" y="456"/>
                </a:lnTo>
                <a:lnTo>
                  <a:pt x="2084" y="477"/>
                </a:lnTo>
                <a:lnTo>
                  <a:pt x="2042" y="487"/>
                </a:lnTo>
                <a:lnTo>
                  <a:pt x="2010" y="487"/>
                </a:lnTo>
                <a:lnTo>
                  <a:pt x="1979" y="487"/>
                </a:lnTo>
                <a:lnTo>
                  <a:pt x="1947" y="487"/>
                </a:lnTo>
                <a:lnTo>
                  <a:pt x="1916" y="487"/>
                </a:lnTo>
                <a:lnTo>
                  <a:pt x="1884" y="487"/>
                </a:lnTo>
                <a:lnTo>
                  <a:pt x="1852" y="487"/>
                </a:lnTo>
                <a:lnTo>
                  <a:pt x="1821" y="487"/>
                </a:lnTo>
                <a:lnTo>
                  <a:pt x="1789" y="487"/>
                </a:lnTo>
                <a:lnTo>
                  <a:pt x="1758" y="477"/>
                </a:lnTo>
                <a:lnTo>
                  <a:pt x="1726" y="466"/>
                </a:lnTo>
                <a:lnTo>
                  <a:pt x="1695" y="466"/>
                </a:lnTo>
                <a:lnTo>
                  <a:pt x="1663" y="456"/>
                </a:lnTo>
                <a:lnTo>
                  <a:pt x="1631" y="456"/>
                </a:lnTo>
                <a:lnTo>
                  <a:pt x="1547" y="434"/>
                </a:lnTo>
                <a:lnTo>
                  <a:pt x="1516" y="413"/>
                </a:lnTo>
                <a:lnTo>
                  <a:pt x="1484" y="413"/>
                </a:lnTo>
                <a:lnTo>
                  <a:pt x="1453" y="424"/>
                </a:lnTo>
                <a:lnTo>
                  <a:pt x="1421" y="424"/>
                </a:lnTo>
                <a:lnTo>
                  <a:pt x="1389" y="424"/>
                </a:lnTo>
                <a:lnTo>
                  <a:pt x="1358" y="424"/>
                </a:lnTo>
                <a:lnTo>
                  <a:pt x="1326" y="434"/>
                </a:lnTo>
                <a:lnTo>
                  <a:pt x="1295" y="445"/>
                </a:lnTo>
                <a:lnTo>
                  <a:pt x="1263" y="445"/>
                </a:lnTo>
                <a:lnTo>
                  <a:pt x="1221" y="445"/>
                </a:lnTo>
                <a:lnTo>
                  <a:pt x="1189" y="445"/>
                </a:lnTo>
                <a:lnTo>
                  <a:pt x="1158" y="445"/>
                </a:lnTo>
                <a:lnTo>
                  <a:pt x="1126" y="445"/>
                </a:lnTo>
                <a:lnTo>
                  <a:pt x="1095" y="445"/>
                </a:lnTo>
                <a:lnTo>
                  <a:pt x="1063" y="445"/>
                </a:lnTo>
                <a:lnTo>
                  <a:pt x="1000" y="445"/>
                </a:lnTo>
                <a:lnTo>
                  <a:pt x="968" y="445"/>
                </a:lnTo>
                <a:lnTo>
                  <a:pt x="895" y="445"/>
                </a:lnTo>
                <a:lnTo>
                  <a:pt x="863" y="456"/>
                </a:lnTo>
                <a:lnTo>
                  <a:pt x="832" y="477"/>
                </a:lnTo>
                <a:lnTo>
                  <a:pt x="800" y="477"/>
                </a:lnTo>
                <a:lnTo>
                  <a:pt x="769" y="487"/>
                </a:lnTo>
                <a:lnTo>
                  <a:pt x="747" y="487"/>
                </a:lnTo>
                <a:lnTo>
                  <a:pt x="716" y="487"/>
                </a:lnTo>
                <a:lnTo>
                  <a:pt x="684" y="487"/>
                </a:lnTo>
                <a:lnTo>
                  <a:pt x="653" y="487"/>
                </a:lnTo>
                <a:lnTo>
                  <a:pt x="621" y="477"/>
                </a:lnTo>
                <a:lnTo>
                  <a:pt x="590" y="466"/>
                </a:lnTo>
                <a:lnTo>
                  <a:pt x="558" y="466"/>
                </a:lnTo>
                <a:lnTo>
                  <a:pt x="526" y="466"/>
                </a:lnTo>
                <a:lnTo>
                  <a:pt x="495" y="466"/>
                </a:lnTo>
                <a:lnTo>
                  <a:pt x="463" y="477"/>
                </a:lnTo>
                <a:lnTo>
                  <a:pt x="432" y="477"/>
                </a:lnTo>
                <a:lnTo>
                  <a:pt x="400" y="477"/>
                </a:lnTo>
                <a:lnTo>
                  <a:pt x="369" y="477"/>
                </a:lnTo>
                <a:lnTo>
                  <a:pt x="337" y="477"/>
                </a:lnTo>
                <a:lnTo>
                  <a:pt x="305" y="466"/>
                </a:lnTo>
                <a:lnTo>
                  <a:pt x="274" y="456"/>
                </a:lnTo>
                <a:lnTo>
                  <a:pt x="242" y="456"/>
                </a:lnTo>
                <a:lnTo>
                  <a:pt x="211" y="456"/>
                </a:lnTo>
                <a:lnTo>
                  <a:pt x="179" y="456"/>
                </a:lnTo>
                <a:lnTo>
                  <a:pt x="148" y="456"/>
                </a:lnTo>
                <a:lnTo>
                  <a:pt x="116" y="456"/>
                </a:lnTo>
                <a:lnTo>
                  <a:pt x="84" y="456"/>
                </a:lnTo>
                <a:lnTo>
                  <a:pt x="53" y="477"/>
                </a:lnTo>
                <a:lnTo>
                  <a:pt x="21" y="487"/>
                </a:lnTo>
                <a:lnTo>
                  <a:pt x="0" y="519"/>
                </a:lnTo>
                <a:lnTo>
                  <a:pt x="32" y="529"/>
                </a:lnTo>
                <a:lnTo>
                  <a:pt x="63" y="529"/>
                </a:lnTo>
                <a:lnTo>
                  <a:pt x="95" y="529"/>
                </a:lnTo>
                <a:lnTo>
                  <a:pt x="127" y="529"/>
                </a:lnTo>
                <a:lnTo>
                  <a:pt x="158" y="529"/>
                </a:lnTo>
                <a:lnTo>
                  <a:pt x="200" y="529"/>
                </a:lnTo>
                <a:lnTo>
                  <a:pt x="242" y="519"/>
                </a:lnTo>
                <a:lnTo>
                  <a:pt x="274" y="508"/>
                </a:lnTo>
                <a:lnTo>
                  <a:pt x="305" y="508"/>
                </a:lnTo>
                <a:lnTo>
                  <a:pt x="327" y="508"/>
                </a:lnTo>
                <a:lnTo>
                  <a:pt x="358" y="508"/>
                </a:lnTo>
                <a:lnTo>
                  <a:pt x="390" y="508"/>
                </a:lnTo>
                <a:lnTo>
                  <a:pt x="421" y="519"/>
                </a:lnTo>
                <a:lnTo>
                  <a:pt x="453" y="529"/>
                </a:lnTo>
                <a:lnTo>
                  <a:pt x="484" y="529"/>
                </a:lnTo>
                <a:lnTo>
                  <a:pt x="516" y="529"/>
                </a:lnTo>
                <a:lnTo>
                  <a:pt x="5262" y="528"/>
                </a:lnTo>
                <a:lnTo>
                  <a:pt x="5262" y="0"/>
                </a:lnTo>
                <a:lnTo>
                  <a:pt x="5070" y="288"/>
                </a:lnTo>
                <a:lnTo>
                  <a:pt x="4542" y="9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graphicFrame>
        <p:nvGraphicFramePr>
          <p:cNvPr id="8230" name="Object 38"/>
          <p:cNvGraphicFramePr>
            <a:graphicFrameLocks/>
          </p:cNvGraphicFramePr>
          <p:nvPr/>
        </p:nvGraphicFramePr>
        <p:xfrm>
          <a:off x="7834313" y="5176838"/>
          <a:ext cx="1063625" cy="1312862"/>
        </p:xfrm>
        <a:graphic>
          <a:graphicData uri="http://schemas.openxmlformats.org/presentationml/2006/ole">
            <p:oleObj spid="_x0000_s1029" name="ClipArt" r:id="rId8" imgW="1063440" imgH="1312560" progId="">
              <p:embed/>
            </p:oleObj>
          </a:graphicData>
        </a:graphic>
      </p:graphicFrame>
      <p:sp>
        <p:nvSpPr>
          <p:cNvPr id="8231" name="Freeform 39"/>
          <p:cNvSpPr>
            <a:spLocks/>
          </p:cNvSpPr>
          <p:nvPr/>
        </p:nvSpPr>
        <p:spPr bwMode="auto">
          <a:xfrm>
            <a:off x="965200" y="6521450"/>
            <a:ext cx="3652838" cy="166688"/>
          </a:xfrm>
          <a:custGeom>
            <a:avLst/>
            <a:gdLst/>
            <a:ahLst/>
            <a:cxnLst>
              <a:cxn ang="0">
                <a:pos x="48" y="44"/>
              </a:cxn>
              <a:cxn ang="0">
                <a:pos x="120" y="44"/>
              </a:cxn>
              <a:cxn ang="0">
                <a:pos x="192" y="72"/>
              </a:cxn>
              <a:cxn ang="0">
                <a:pos x="264" y="68"/>
              </a:cxn>
              <a:cxn ang="0">
                <a:pos x="340" y="60"/>
              </a:cxn>
              <a:cxn ang="0">
                <a:pos x="416" y="52"/>
              </a:cxn>
              <a:cxn ang="0">
                <a:pos x="532" y="80"/>
              </a:cxn>
              <a:cxn ang="0">
                <a:pos x="604" y="76"/>
              </a:cxn>
              <a:cxn ang="0">
                <a:pos x="676" y="68"/>
              </a:cxn>
              <a:cxn ang="0">
                <a:pos x="748" y="32"/>
              </a:cxn>
              <a:cxn ang="0">
                <a:pos x="824" y="36"/>
              </a:cxn>
              <a:cxn ang="0">
                <a:pos x="900" y="36"/>
              </a:cxn>
              <a:cxn ang="0">
                <a:pos x="988" y="40"/>
              </a:cxn>
              <a:cxn ang="0">
                <a:pos x="1068" y="36"/>
              </a:cxn>
              <a:cxn ang="0">
                <a:pos x="1144" y="32"/>
              </a:cxn>
              <a:cxn ang="0">
                <a:pos x="1216" y="20"/>
              </a:cxn>
              <a:cxn ang="0">
                <a:pos x="1328" y="20"/>
              </a:cxn>
              <a:cxn ang="0">
                <a:pos x="1424" y="24"/>
              </a:cxn>
              <a:cxn ang="0">
                <a:pos x="1508" y="48"/>
              </a:cxn>
              <a:cxn ang="0">
                <a:pos x="1584" y="68"/>
              </a:cxn>
              <a:cxn ang="0">
                <a:pos x="1660" y="72"/>
              </a:cxn>
              <a:cxn ang="0">
                <a:pos x="1752" y="72"/>
              </a:cxn>
              <a:cxn ang="0">
                <a:pos x="1848" y="72"/>
              </a:cxn>
              <a:cxn ang="0">
                <a:pos x="1920" y="68"/>
              </a:cxn>
              <a:cxn ang="0">
                <a:pos x="1992" y="32"/>
              </a:cxn>
              <a:cxn ang="0">
                <a:pos x="2084" y="16"/>
              </a:cxn>
              <a:cxn ang="0">
                <a:pos x="2172" y="0"/>
              </a:cxn>
              <a:cxn ang="0">
                <a:pos x="2252" y="12"/>
              </a:cxn>
              <a:cxn ang="0">
                <a:pos x="2276" y="32"/>
              </a:cxn>
              <a:cxn ang="0">
                <a:pos x="2200" y="44"/>
              </a:cxn>
              <a:cxn ang="0">
                <a:pos x="2104" y="56"/>
              </a:cxn>
              <a:cxn ang="0">
                <a:pos x="2032" y="64"/>
              </a:cxn>
              <a:cxn ang="0">
                <a:pos x="1960" y="88"/>
              </a:cxn>
              <a:cxn ang="0">
                <a:pos x="1888" y="88"/>
              </a:cxn>
              <a:cxn ang="0">
                <a:pos x="1808" y="96"/>
              </a:cxn>
              <a:cxn ang="0">
                <a:pos x="1720" y="92"/>
              </a:cxn>
              <a:cxn ang="0">
                <a:pos x="1644" y="96"/>
              </a:cxn>
              <a:cxn ang="0">
                <a:pos x="1568" y="92"/>
              </a:cxn>
              <a:cxn ang="0">
                <a:pos x="1496" y="72"/>
              </a:cxn>
              <a:cxn ang="0">
                <a:pos x="1420" y="64"/>
              </a:cxn>
              <a:cxn ang="0">
                <a:pos x="1348" y="44"/>
              </a:cxn>
              <a:cxn ang="0">
                <a:pos x="1276" y="60"/>
              </a:cxn>
              <a:cxn ang="0">
                <a:pos x="1196" y="60"/>
              </a:cxn>
              <a:cxn ang="0">
                <a:pos x="1104" y="68"/>
              </a:cxn>
              <a:cxn ang="0">
                <a:pos x="1032" y="72"/>
              </a:cxn>
              <a:cxn ang="0">
                <a:pos x="956" y="88"/>
              </a:cxn>
              <a:cxn ang="0">
                <a:pos x="884" y="76"/>
              </a:cxn>
              <a:cxn ang="0">
                <a:pos x="808" y="84"/>
              </a:cxn>
              <a:cxn ang="0">
                <a:pos x="736" y="88"/>
              </a:cxn>
              <a:cxn ang="0">
                <a:pos x="660" y="88"/>
              </a:cxn>
              <a:cxn ang="0">
                <a:pos x="588" y="104"/>
              </a:cxn>
              <a:cxn ang="0">
                <a:pos x="504" y="100"/>
              </a:cxn>
              <a:cxn ang="0">
                <a:pos x="412" y="84"/>
              </a:cxn>
              <a:cxn ang="0">
                <a:pos x="324" y="88"/>
              </a:cxn>
              <a:cxn ang="0">
                <a:pos x="232" y="92"/>
              </a:cxn>
              <a:cxn ang="0">
                <a:pos x="156" y="76"/>
              </a:cxn>
              <a:cxn ang="0">
                <a:pos x="84" y="76"/>
              </a:cxn>
            </a:cxnLst>
            <a:rect l="0" t="0" r="r" b="b"/>
            <a:pathLst>
              <a:path w="2301" h="105">
                <a:moveTo>
                  <a:pt x="16" y="68"/>
                </a:moveTo>
                <a:lnTo>
                  <a:pt x="0" y="44"/>
                </a:lnTo>
                <a:lnTo>
                  <a:pt x="12" y="44"/>
                </a:lnTo>
                <a:lnTo>
                  <a:pt x="24" y="44"/>
                </a:lnTo>
                <a:lnTo>
                  <a:pt x="36" y="44"/>
                </a:lnTo>
                <a:lnTo>
                  <a:pt x="48" y="44"/>
                </a:lnTo>
                <a:lnTo>
                  <a:pt x="60" y="44"/>
                </a:lnTo>
                <a:lnTo>
                  <a:pt x="72" y="44"/>
                </a:lnTo>
                <a:lnTo>
                  <a:pt x="84" y="44"/>
                </a:lnTo>
                <a:lnTo>
                  <a:pt x="96" y="44"/>
                </a:lnTo>
                <a:lnTo>
                  <a:pt x="108" y="44"/>
                </a:lnTo>
                <a:lnTo>
                  <a:pt x="120" y="44"/>
                </a:lnTo>
                <a:lnTo>
                  <a:pt x="132" y="52"/>
                </a:lnTo>
                <a:lnTo>
                  <a:pt x="144" y="60"/>
                </a:lnTo>
                <a:lnTo>
                  <a:pt x="156" y="68"/>
                </a:lnTo>
                <a:lnTo>
                  <a:pt x="168" y="72"/>
                </a:lnTo>
                <a:lnTo>
                  <a:pt x="180" y="72"/>
                </a:lnTo>
                <a:lnTo>
                  <a:pt x="192" y="72"/>
                </a:lnTo>
                <a:lnTo>
                  <a:pt x="204" y="72"/>
                </a:lnTo>
                <a:lnTo>
                  <a:pt x="216" y="72"/>
                </a:lnTo>
                <a:lnTo>
                  <a:pt x="228" y="68"/>
                </a:lnTo>
                <a:lnTo>
                  <a:pt x="240" y="68"/>
                </a:lnTo>
                <a:lnTo>
                  <a:pt x="252" y="68"/>
                </a:lnTo>
                <a:lnTo>
                  <a:pt x="264" y="68"/>
                </a:lnTo>
                <a:lnTo>
                  <a:pt x="276" y="68"/>
                </a:lnTo>
                <a:lnTo>
                  <a:pt x="288" y="68"/>
                </a:lnTo>
                <a:lnTo>
                  <a:pt x="300" y="64"/>
                </a:lnTo>
                <a:lnTo>
                  <a:pt x="312" y="64"/>
                </a:lnTo>
                <a:lnTo>
                  <a:pt x="324" y="60"/>
                </a:lnTo>
                <a:lnTo>
                  <a:pt x="340" y="60"/>
                </a:lnTo>
                <a:lnTo>
                  <a:pt x="352" y="60"/>
                </a:lnTo>
                <a:lnTo>
                  <a:pt x="364" y="56"/>
                </a:lnTo>
                <a:lnTo>
                  <a:pt x="376" y="52"/>
                </a:lnTo>
                <a:lnTo>
                  <a:pt x="388" y="52"/>
                </a:lnTo>
                <a:lnTo>
                  <a:pt x="400" y="52"/>
                </a:lnTo>
                <a:lnTo>
                  <a:pt x="416" y="52"/>
                </a:lnTo>
                <a:lnTo>
                  <a:pt x="428" y="52"/>
                </a:lnTo>
                <a:lnTo>
                  <a:pt x="452" y="56"/>
                </a:lnTo>
                <a:lnTo>
                  <a:pt x="476" y="60"/>
                </a:lnTo>
                <a:lnTo>
                  <a:pt x="504" y="72"/>
                </a:lnTo>
                <a:lnTo>
                  <a:pt x="520" y="80"/>
                </a:lnTo>
                <a:lnTo>
                  <a:pt x="532" y="80"/>
                </a:lnTo>
                <a:lnTo>
                  <a:pt x="544" y="80"/>
                </a:lnTo>
                <a:lnTo>
                  <a:pt x="556" y="80"/>
                </a:lnTo>
                <a:lnTo>
                  <a:pt x="568" y="80"/>
                </a:lnTo>
                <a:lnTo>
                  <a:pt x="580" y="76"/>
                </a:lnTo>
                <a:lnTo>
                  <a:pt x="592" y="76"/>
                </a:lnTo>
                <a:lnTo>
                  <a:pt x="604" y="76"/>
                </a:lnTo>
                <a:lnTo>
                  <a:pt x="616" y="76"/>
                </a:lnTo>
                <a:lnTo>
                  <a:pt x="628" y="72"/>
                </a:lnTo>
                <a:lnTo>
                  <a:pt x="640" y="72"/>
                </a:lnTo>
                <a:lnTo>
                  <a:pt x="652" y="68"/>
                </a:lnTo>
                <a:lnTo>
                  <a:pt x="664" y="68"/>
                </a:lnTo>
                <a:lnTo>
                  <a:pt x="676" y="68"/>
                </a:lnTo>
                <a:lnTo>
                  <a:pt x="688" y="60"/>
                </a:lnTo>
                <a:lnTo>
                  <a:pt x="700" y="48"/>
                </a:lnTo>
                <a:lnTo>
                  <a:pt x="712" y="44"/>
                </a:lnTo>
                <a:lnTo>
                  <a:pt x="724" y="36"/>
                </a:lnTo>
                <a:lnTo>
                  <a:pt x="736" y="32"/>
                </a:lnTo>
                <a:lnTo>
                  <a:pt x="748" y="32"/>
                </a:lnTo>
                <a:lnTo>
                  <a:pt x="760" y="32"/>
                </a:lnTo>
                <a:lnTo>
                  <a:pt x="772" y="32"/>
                </a:lnTo>
                <a:lnTo>
                  <a:pt x="788" y="32"/>
                </a:lnTo>
                <a:lnTo>
                  <a:pt x="800" y="32"/>
                </a:lnTo>
                <a:lnTo>
                  <a:pt x="812" y="32"/>
                </a:lnTo>
                <a:lnTo>
                  <a:pt x="824" y="36"/>
                </a:lnTo>
                <a:lnTo>
                  <a:pt x="836" y="36"/>
                </a:lnTo>
                <a:lnTo>
                  <a:pt x="848" y="36"/>
                </a:lnTo>
                <a:lnTo>
                  <a:pt x="860" y="36"/>
                </a:lnTo>
                <a:lnTo>
                  <a:pt x="872" y="36"/>
                </a:lnTo>
                <a:lnTo>
                  <a:pt x="888" y="36"/>
                </a:lnTo>
                <a:lnTo>
                  <a:pt x="900" y="36"/>
                </a:lnTo>
                <a:lnTo>
                  <a:pt x="916" y="36"/>
                </a:lnTo>
                <a:lnTo>
                  <a:pt x="932" y="40"/>
                </a:lnTo>
                <a:lnTo>
                  <a:pt x="948" y="40"/>
                </a:lnTo>
                <a:lnTo>
                  <a:pt x="960" y="40"/>
                </a:lnTo>
                <a:lnTo>
                  <a:pt x="976" y="40"/>
                </a:lnTo>
                <a:lnTo>
                  <a:pt x="988" y="40"/>
                </a:lnTo>
                <a:lnTo>
                  <a:pt x="1004" y="40"/>
                </a:lnTo>
                <a:lnTo>
                  <a:pt x="1016" y="40"/>
                </a:lnTo>
                <a:lnTo>
                  <a:pt x="1028" y="40"/>
                </a:lnTo>
                <a:lnTo>
                  <a:pt x="1044" y="40"/>
                </a:lnTo>
                <a:lnTo>
                  <a:pt x="1056" y="40"/>
                </a:lnTo>
                <a:lnTo>
                  <a:pt x="1068" y="36"/>
                </a:lnTo>
                <a:lnTo>
                  <a:pt x="1080" y="36"/>
                </a:lnTo>
                <a:lnTo>
                  <a:pt x="1092" y="36"/>
                </a:lnTo>
                <a:lnTo>
                  <a:pt x="1108" y="36"/>
                </a:lnTo>
                <a:lnTo>
                  <a:pt x="1120" y="36"/>
                </a:lnTo>
                <a:lnTo>
                  <a:pt x="1132" y="32"/>
                </a:lnTo>
                <a:lnTo>
                  <a:pt x="1144" y="32"/>
                </a:lnTo>
                <a:lnTo>
                  <a:pt x="1156" y="28"/>
                </a:lnTo>
                <a:lnTo>
                  <a:pt x="1168" y="28"/>
                </a:lnTo>
                <a:lnTo>
                  <a:pt x="1180" y="28"/>
                </a:lnTo>
                <a:lnTo>
                  <a:pt x="1192" y="28"/>
                </a:lnTo>
                <a:lnTo>
                  <a:pt x="1204" y="24"/>
                </a:lnTo>
                <a:lnTo>
                  <a:pt x="1216" y="20"/>
                </a:lnTo>
                <a:lnTo>
                  <a:pt x="1228" y="20"/>
                </a:lnTo>
                <a:lnTo>
                  <a:pt x="1240" y="20"/>
                </a:lnTo>
                <a:lnTo>
                  <a:pt x="1252" y="20"/>
                </a:lnTo>
                <a:lnTo>
                  <a:pt x="1284" y="20"/>
                </a:lnTo>
                <a:lnTo>
                  <a:pt x="1316" y="20"/>
                </a:lnTo>
                <a:lnTo>
                  <a:pt x="1328" y="20"/>
                </a:lnTo>
                <a:lnTo>
                  <a:pt x="1340" y="12"/>
                </a:lnTo>
                <a:lnTo>
                  <a:pt x="1352" y="12"/>
                </a:lnTo>
                <a:lnTo>
                  <a:pt x="1368" y="12"/>
                </a:lnTo>
                <a:lnTo>
                  <a:pt x="1380" y="16"/>
                </a:lnTo>
                <a:lnTo>
                  <a:pt x="1396" y="24"/>
                </a:lnTo>
                <a:lnTo>
                  <a:pt x="1424" y="24"/>
                </a:lnTo>
                <a:lnTo>
                  <a:pt x="1448" y="24"/>
                </a:lnTo>
                <a:lnTo>
                  <a:pt x="1456" y="36"/>
                </a:lnTo>
                <a:lnTo>
                  <a:pt x="1468" y="40"/>
                </a:lnTo>
                <a:lnTo>
                  <a:pt x="1484" y="48"/>
                </a:lnTo>
                <a:lnTo>
                  <a:pt x="1496" y="48"/>
                </a:lnTo>
                <a:lnTo>
                  <a:pt x="1508" y="48"/>
                </a:lnTo>
                <a:lnTo>
                  <a:pt x="1520" y="48"/>
                </a:lnTo>
                <a:lnTo>
                  <a:pt x="1532" y="52"/>
                </a:lnTo>
                <a:lnTo>
                  <a:pt x="1544" y="56"/>
                </a:lnTo>
                <a:lnTo>
                  <a:pt x="1556" y="60"/>
                </a:lnTo>
                <a:lnTo>
                  <a:pt x="1572" y="68"/>
                </a:lnTo>
                <a:lnTo>
                  <a:pt x="1584" y="68"/>
                </a:lnTo>
                <a:lnTo>
                  <a:pt x="1596" y="72"/>
                </a:lnTo>
                <a:lnTo>
                  <a:pt x="1608" y="72"/>
                </a:lnTo>
                <a:lnTo>
                  <a:pt x="1620" y="72"/>
                </a:lnTo>
                <a:lnTo>
                  <a:pt x="1636" y="72"/>
                </a:lnTo>
                <a:lnTo>
                  <a:pt x="1648" y="72"/>
                </a:lnTo>
                <a:lnTo>
                  <a:pt x="1660" y="72"/>
                </a:lnTo>
                <a:lnTo>
                  <a:pt x="1672" y="72"/>
                </a:lnTo>
                <a:lnTo>
                  <a:pt x="1688" y="72"/>
                </a:lnTo>
                <a:lnTo>
                  <a:pt x="1700" y="72"/>
                </a:lnTo>
                <a:lnTo>
                  <a:pt x="1712" y="72"/>
                </a:lnTo>
                <a:lnTo>
                  <a:pt x="1724" y="72"/>
                </a:lnTo>
                <a:lnTo>
                  <a:pt x="1752" y="72"/>
                </a:lnTo>
                <a:lnTo>
                  <a:pt x="1764" y="72"/>
                </a:lnTo>
                <a:lnTo>
                  <a:pt x="1800" y="72"/>
                </a:lnTo>
                <a:lnTo>
                  <a:pt x="1812" y="72"/>
                </a:lnTo>
                <a:lnTo>
                  <a:pt x="1824" y="72"/>
                </a:lnTo>
                <a:lnTo>
                  <a:pt x="1836" y="72"/>
                </a:lnTo>
                <a:lnTo>
                  <a:pt x="1848" y="72"/>
                </a:lnTo>
                <a:lnTo>
                  <a:pt x="1860" y="72"/>
                </a:lnTo>
                <a:lnTo>
                  <a:pt x="1872" y="72"/>
                </a:lnTo>
                <a:lnTo>
                  <a:pt x="1884" y="72"/>
                </a:lnTo>
                <a:lnTo>
                  <a:pt x="1896" y="72"/>
                </a:lnTo>
                <a:lnTo>
                  <a:pt x="1908" y="72"/>
                </a:lnTo>
                <a:lnTo>
                  <a:pt x="1920" y="68"/>
                </a:lnTo>
                <a:lnTo>
                  <a:pt x="1936" y="60"/>
                </a:lnTo>
                <a:lnTo>
                  <a:pt x="1948" y="60"/>
                </a:lnTo>
                <a:lnTo>
                  <a:pt x="1960" y="56"/>
                </a:lnTo>
                <a:lnTo>
                  <a:pt x="1972" y="48"/>
                </a:lnTo>
                <a:lnTo>
                  <a:pt x="1984" y="44"/>
                </a:lnTo>
                <a:lnTo>
                  <a:pt x="1992" y="32"/>
                </a:lnTo>
                <a:lnTo>
                  <a:pt x="2008" y="28"/>
                </a:lnTo>
                <a:lnTo>
                  <a:pt x="2020" y="28"/>
                </a:lnTo>
                <a:lnTo>
                  <a:pt x="2032" y="28"/>
                </a:lnTo>
                <a:lnTo>
                  <a:pt x="2064" y="28"/>
                </a:lnTo>
                <a:lnTo>
                  <a:pt x="2076" y="28"/>
                </a:lnTo>
                <a:lnTo>
                  <a:pt x="2084" y="16"/>
                </a:lnTo>
                <a:lnTo>
                  <a:pt x="2096" y="4"/>
                </a:lnTo>
                <a:lnTo>
                  <a:pt x="2108" y="0"/>
                </a:lnTo>
                <a:lnTo>
                  <a:pt x="2120" y="0"/>
                </a:lnTo>
                <a:lnTo>
                  <a:pt x="2132" y="0"/>
                </a:lnTo>
                <a:lnTo>
                  <a:pt x="2156" y="0"/>
                </a:lnTo>
                <a:lnTo>
                  <a:pt x="2172" y="0"/>
                </a:lnTo>
                <a:lnTo>
                  <a:pt x="2184" y="0"/>
                </a:lnTo>
                <a:lnTo>
                  <a:pt x="2200" y="0"/>
                </a:lnTo>
                <a:lnTo>
                  <a:pt x="2212" y="4"/>
                </a:lnTo>
                <a:lnTo>
                  <a:pt x="2224" y="8"/>
                </a:lnTo>
                <a:lnTo>
                  <a:pt x="2240" y="8"/>
                </a:lnTo>
                <a:lnTo>
                  <a:pt x="2252" y="12"/>
                </a:lnTo>
                <a:lnTo>
                  <a:pt x="2264" y="12"/>
                </a:lnTo>
                <a:lnTo>
                  <a:pt x="2276" y="16"/>
                </a:lnTo>
                <a:lnTo>
                  <a:pt x="2288" y="24"/>
                </a:lnTo>
                <a:lnTo>
                  <a:pt x="2300" y="24"/>
                </a:lnTo>
                <a:lnTo>
                  <a:pt x="2288" y="28"/>
                </a:lnTo>
                <a:lnTo>
                  <a:pt x="2276" y="32"/>
                </a:lnTo>
                <a:lnTo>
                  <a:pt x="2264" y="32"/>
                </a:lnTo>
                <a:lnTo>
                  <a:pt x="2248" y="32"/>
                </a:lnTo>
                <a:lnTo>
                  <a:pt x="2236" y="36"/>
                </a:lnTo>
                <a:lnTo>
                  <a:pt x="2224" y="40"/>
                </a:lnTo>
                <a:lnTo>
                  <a:pt x="2212" y="40"/>
                </a:lnTo>
                <a:lnTo>
                  <a:pt x="2200" y="44"/>
                </a:lnTo>
                <a:lnTo>
                  <a:pt x="2188" y="44"/>
                </a:lnTo>
                <a:lnTo>
                  <a:pt x="2156" y="44"/>
                </a:lnTo>
                <a:lnTo>
                  <a:pt x="2140" y="44"/>
                </a:lnTo>
                <a:lnTo>
                  <a:pt x="2128" y="44"/>
                </a:lnTo>
                <a:lnTo>
                  <a:pt x="2116" y="48"/>
                </a:lnTo>
                <a:lnTo>
                  <a:pt x="2104" y="56"/>
                </a:lnTo>
                <a:lnTo>
                  <a:pt x="2092" y="60"/>
                </a:lnTo>
                <a:lnTo>
                  <a:pt x="2080" y="64"/>
                </a:lnTo>
                <a:lnTo>
                  <a:pt x="2068" y="64"/>
                </a:lnTo>
                <a:lnTo>
                  <a:pt x="2056" y="64"/>
                </a:lnTo>
                <a:lnTo>
                  <a:pt x="2044" y="64"/>
                </a:lnTo>
                <a:lnTo>
                  <a:pt x="2032" y="64"/>
                </a:lnTo>
                <a:lnTo>
                  <a:pt x="2020" y="68"/>
                </a:lnTo>
                <a:lnTo>
                  <a:pt x="2008" y="68"/>
                </a:lnTo>
                <a:lnTo>
                  <a:pt x="1996" y="72"/>
                </a:lnTo>
                <a:lnTo>
                  <a:pt x="1984" y="80"/>
                </a:lnTo>
                <a:lnTo>
                  <a:pt x="1972" y="88"/>
                </a:lnTo>
                <a:lnTo>
                  <a:pt x="1960" y="88"/>
                </a:lnTo>
                <a:lnTo>
                  <a:pt x="1948" y="88"/>
                </a:lnTo>
                <a:lnTo>
                  <a:pt x="1936" y="88"/>
                </a:lnTo>
                <a:lnTo>
                  <a:pt x="1924" y="88"/>
                </a:lnTo>
                <a:lnTo>
                  <a:pt x="1912" y="88"/>
                </a:lnTo>
                <a:lnTo>
                  <a:pt x="1900" y="88"/>
                </a:lnTo>
                <a:lnTo>
                  <a:pt x="1888" y="88"/>
                </a:lnTo>
                <a:lnTo>
                  <a:pt x="1872" y="92"/>
                </a:lnTo>
                <a:lnTo>
                  <a:pt x="1860" y="92"/>
                </a:lnTo>
                <a:lnTo>
                  <a:pt x="1848" y="96"/>
                </a:lnTo>
                <a:lnTo>
                  <a:pt x="1832" y="96"/>
                </a:lnTo>
                <a:lnTo>
                  <a:pt x="1820" y="96"/>
                </a:lnTo>
                <a:lnTo>
                  <a:pt x="1808" y="96"/>
                </a:lnTo>
                <a:lnTo>
                  <a:pt x="1796" y="96"/>
                </a:lnTo>
                <a:lnTo>
                  <a:pt x="1784" y="96"/>
                </a:lnTo>
                <a:lnTo>
                  <a:pt x="1772" y="96"/>
                </a:lnTo>
                <a:lnTo>
                  <a:pt x="1744" y="96"/>
                </a:lnTo>
                <a:lnTo>
                  <a:pt x="1732" y="92"/>
                </a:lnTo>
                <a:lnTo>
                  <a:pt x="1720" y="92"/>
                </a:lnTo>
                <a:lnTo>
                  <a:pt x="1708" y="92"/>
                </a:lnTo>
                <a:lnTo>
                  <a:pt x="1696" y="92"/>
                </a:lnTo>
                <a:lnTo>
                  <a:pt x="1680" y="92"/>
                </a:lnTo>
                <a:lnTo>
                  <a:pt x="1668" y="92"/>
                </a:lnTo>
                <a:lnTo>
                  <a:pt x="1656" y="96"/>
                </a:lnTo>
                <a:lnTo>
                  <a:pt x="1644" y="96"/>
                </a:lnTo>
                <a:lnTo>
                  <a:pt x="1632" y="96"/>
                </a:lnTo>
                <a:lnTo>
                  <a:pt x="1616" y="96"/>
                </a:lnTo>
                <a:lnTo>
                  <a:pt x="1604" y="96"/>
                </a:lnTo>
                <a:lnTo>
                  <a:pt x="1592" y="96"/>
                </a:lnTo>
                <a:lnTo>
                  <a:pt x="1580" y="96"/>
                </a:lnTo>
                <a:lnTo>
                  <a:pt x="1568" y="92"/>
                </a:lnTo>
                <a:lnTo>
                  <a:pt x="1556" y="92"/>
                </a:lnTo>
                <a:lnTo>
                  <a:pt x="1544" y="88"/>
                </a:lnTo>
                <a:lnTo>
                  <a:pt x="1532" y="88"/>
                </a:lnTo>
                <a:lnTo>
                  <a:pt x="1520" y="80"/>
                </a:lnTo>
                <a:lnTo>
                  <a:pt x="1508" y="76"/>
                </a:lnTo>
                <a:lnTo>
                  <a:pt x="1496" y="72"/>
                </a:lnTo>
                <a:lnTo>
                  <a:pt x="1484" y="68"/>
                </a:lnTo>
                <a:lnTo>
                  <a:pt x="1468" y="64"/>
                </a:lnTo>
                <a:lnTo>
                  <a:pt x="1456" y="64"/>
                </a:lnTo>
                <a:lnTo>
                  <a:pt x="1444" y="64"/>
                </a:lnTo>
                <a:lnTo>
                  <a:pt x="1432" y="64"/>
                </a:lnTo>
                <a:lnTo>
                  <a:pt x="1420" y="64"/>
                </a:lnTo>
                <a:lnTo>
                  <a:pt x="1408" y="60"/>
                </a:lnTo>
                <a:lnTo>
                  <a:pt x="1396" y="52"/>
                </a:lnTo>
                <a:lnTo>
                  <a:pt x="1384" y="44"/>
                </a:lnTo>
                <a:lnTo>
                  <a:pt x="1372" y="44"/>
                </a:lnTo>
                <a:lnTo>
                  <a:pt x="1360" y="44"/>
                </a:lnTo>
                <a:lnTo>
                  <a:pt x="1348" y="44"/>
                </a:lnTo>
                <a:lnTo>
                  <a:pt x="1336" y="44"/>
                </a:lnTo>
                <a:lnTo>
                  <a:pt x="1324" y="44"/>
                </a:lnTo>
                <a:lnTo>
                  <a:pt x="1312" y="44"/>
                </a:lnTo>
                <a:lnTo>
                  <a:pt x="1300" y="48"/>
                </a:lnTo>
                <a:lnTo>
                  <a:pt x="1288" y="56"/>
                </a:lnTo>
                <a:lnTo>
                  <a:pt x="1276" y="60"/>
                </a:lnTo>
                <a:lnTo>
                  <a:pt x="1260" y="60"/>
                </a:lnTo>
                <a:lnTo>
                  <a:pt x="1248" y="60"/>
                </a:lnTo>
                <a:lnTo>
                  <a:pt x="1236" y="60"/>
                </a:lnTo>
                <a:lnTo>
                  <a:pt x="1224" y="60"/>
                </a:lnTo>
                <a:lnTo>
                  <a:pt x="1212" y="60"/>
                </a:lnTo>
                <a:lnTo>
                  <a:pt x="1196" y="60"/>
                </a:lnTo>
                <a:lnTo>
                  <a:pt x="1184" y="64"/>
                </a:lnTo>
                <a:lnTo>
                  <a:pt x="1156" y="68"/>
                </a:lnTo>
                <a:lnTo>
                  <a:pt x="1140" y="68"/>
                </a:lnTo>
                <a:lnTo>
                  <a:pt x="1128" y="68"/>
                </a:lnTo>
                <a:lnTo>
                  <a:pt x="1116" y="68"/>
                </a:lnTo>
                <a:lnTo>
                  <a:pt x="1104" y="68"/>
                </a:lnTo>
                <a:lnTo>
                  <a:pt x="1092" y="68"/>
                </a:lnTo>
                <a:lnTo>
                  <a:pt x="1080" y="68"/>
                </a:lnTo>
                <a:lnTo>
                  <a:pt x="1068" y="68"/>
                </a:lnTo>
                <a:lnTo>
                  <a:pt x="1056" y="68"/>
                </a:lnTo>
                <a:lnTo>
                  <a:pt x="1044" y="68"/>
                </a:lnTo>
                <a:lnTo>
                  <a:pt x="1032" y="72"/>
                </a:lnTo>
                <a:lnTo>
                  <a:pt x="1020" y="76"/>
                </a:lnTo>
                <a:lnTo>
                  <a:pt x="1008" y="88"/>
                </a:lnTo>
                <a:lnTo>
                  <a:pt x="996" y="88"/>
                </a:lnTo>
                <a:lnTo>
                  <a:pt x="980" y="88"/>
                </a:lnTo>
                <a:lnTo>
                  <a:pt x="968" y="88"/>
                </a:lnTo>
                <a:lnTo>
                  <a:pt x="956" y="88"/>
                </a:lnTo>
                <a:lnTo>
                  <a:pt x="944" y="84"/>
                </a:lnTo>
                <a:lnTo>
                  <a:pt x="932" y="84"/>
                </a:lnTo>
                <a:lnTo>
                  <a:pt x="920" y="80"/>
                </a:lnTo>
                <a:lnTo>
                  <a:pt x="908" y="76"/>
                </a:lnTo>
                <a:lnTo>
                  <a:pt x="896" y="76"/>
                </a:lnTo>
                <a:lnTo>
                  <a:pt x="884" y="76"/>
                </a:lnTo>
                <a:lnTo>
                  <a:pt x="872" y="76"/>
                </a:lnTo>
                <a:lnTo>
                  <a:pt x="860" y="76"/>
                </a:lnTo>
                <a:lnTo>
                  <a:pt x="848" y="76"/>
                </a:lnTo>
                <a:lnTo>
                  <a:pt x="836" y="80"/>
                </a:lnTo>
                <a:lnTo>
                  <a:pt x="820" y="80"/>
                </a:lnTo>
                <a:lnTo>
                  <a:pt x="808" y="84"/>
                </a:lnTo>
                <a:lnTo>
                  <a:pt x="796" y="84"/>
                </a:lnTo>
                <a:lnTo>
                  <a:pt x="784" y="84"/>
                </a:lnTo>
                <a:lnTo>
                  <a:pt x="772" y="84"/>
                </a:lnTo>
                <a:lnTo>
                  <a:pt x="760" y="88"/>
                </a:lnTo>
                <a:lnTo>
                  <a:pt x="748" y="88"/>
                </a:lnTo>
                <a:lnTo>
                  <a:pt x="736" y="88"/>
                </a:lnTo>
                <a:lnTo>
                  <a:pt x="724" y="88"/>
                </a:lnTo>
                <a:lnTo>
                  <a:pt x="712" y="88"/>
                </a:lnTo>
                <a:lnTo>
                  <a:pt x="700" y="88"/>
                </a:lnTo>
                <a:lnTo>
                  <a:pt x="688" y="88"/>
                </a:lnTo>
                <a:lnTo>
                  <a:pt x="672" y="88"/>
                </a:lnTo>
                <a:lnTo>
                  <a:pt x="660" y="88"/>
                </a:lnTo>
                <a:lnTo>
                  <a:pt x="648" y="88"/>
                </a:lnTo>
                <a:lnTo>
                  <a:pt x="636" y="96"/>
                </a:lnTo>
                <a:lnTo>
                  <a:pt x="624" y="104"/>
                </a:lnTo>
                <a:lnTo>
                  <a:pt x="612" y="104"/>
                </a:lnTo>
                <a:lnTo>
                  <a:pt x="600" y="104"/>
                </a:lnTo>
                <a:lnTo>
                  <a:pt x="588" y="104"/>
                </a:lnTo>
                <a:lnTo>
                  <a:pt x="576" y="104"/>
                </a:lnTo>
                <a:lnTo>
                  <a:pt x="564" y="104"/>
                </a:lnTo>
                <a:lnTo>
                  <a:pt x="552" y="100"/>
                </a:lnTo>
                <a:lnTo>
                  <a:pt x="540" y="100"/>
                </a:lnTo>
                <a:lnTo>
                  <a:pt x="528" y="100"/>
                </a:lnTo>
                <a:lnTo>
                  <a:pt x="504" y="100"/>
                </a:lnTo>
                <a:lnTo>
                  <a:pt x="492" y="96"/>
                </a:lnTo>
                <a:lnTo>
                  <a:pt x="460" y="92"/>
                </a:lnTo>
                <a:lnTo>
                  <a:pt x="448" y="92"/>
                </a:lnTo>
                <a:lnTo>
                  <a:pt x="436" y="88"/>
                </a:lnTo>
                <a:lnTo>
                  <a:pt x="424" y="88"/>
                </a:lnTo>
                <a:lnTo>
                  <a:pt x="412" y="84"/>
                </a:lnTo>
                <a:lnTo>
                  <a:pt x="400" y="88"/>
                </a:lnTo>
                <a:lnTo>
                  <a:pt x="388" y="88"/>
                </a:lnTo>
                <a:lnTo>
                  <a:pt x="372" y="88"/>
                </a:lnTo>
                <a:lnTo>
                  <a:pt x="348" y="88"/>
                </a:lnTo>
                <a:lnTo>
                  <a:pt x="336" y="88"/>
                </a:lnTo>
                <a:lnTo>
                  <a:pt x="324" y="88"/>
                </a:lnTo>
                <a:lnTo>
                  <a:pt x="312" y="88"/>
                </a:lnTo>
                <a:lnTo>
                  <a:pt x="300" y="88"/>
                </a:lnTo>
                <a:lnTo>
                  <a:pt x="288" y="88"/>
                </a:lnTo>
                <a:lnTo>
                  <a:pt x="276" y="92"/>
                </a:lnTo>
                <a:lnTo>
                  <a:pt x="244" y="92"/>
                </a:lnTo>
                <a:lnTo>
                  <a:pt x="232" y="92"/>
                </a:lnTo>
                <a:lnTo>
                  <a:pt x="220" y="92"/>
                </a:lnTo>
                <a:lnTo>
                  <a:pt x="208" y="92"/>
                </a:lnTo>
                <a:lnTo>
                  <a:pt x="192" y="92"/>
                </a:lnTo>
                <a:lnTo>
                  <a:pt x="180" y="84"/>
                </a:lnTo>
                <a:lnTo>
                  <a:pt x="168" y="76"/>
                </a:lnTo>
                <a:lnTo>
                  <a:pt x="156" y="76"/>
                </a:lnTo>
                <a:lnTo>
                  <a:pt x="144" y="76"/>
                </a:lnTo>
                <a:lnTo>
                  <a:pt x="132" y="76"/>
                </a:lnTo>
                <a:lnTo>
                  <a:pt x="120" y="76"/>
                </a:lnTo>
                <a:lnTo>
                  <a:pt x="108" y="76"/>
                </a:lnTo>
                <a:lnTo>
                  <a:pt x="96" y="76"/>
                </a:lnTo>
                <a:lnTo>
                  <a:pt x="84" y="76"/>
                </a:lnTo>
                <a:lnTo>
                  <a:pt x="72" y="76"/>
                </a:lnTo>
                <a:lnTo>
                  <a:pt x="60" y="76"/>
                </a:lnTo>
                <a:lnTo>
                  <a:pt x="48" y="76"/>
                </a:lnTo>
                <a:lnTo>
                  <a:pt x="32" y="76"/>
                </a:lnTo>
                <a:lnTo>
                  <a:pt x="16" y="68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8232" name="Freeform 40"/>
          <p:cNvSpPr>
            <a:spLocks/>
          </p:cNvSpPr>
          <p:nvPr/>
        </p:nvSpPr>
        <p:spPr bwMode="auto">
          <a:xfrm>
            <a:off x="914400" y="5486400"/>
            <a:ext cx="7469188" cy="1220788"/>
          </a:xfrm>
          <a:custGeom>
            <a:avLst/>
            <a:gdLst/>
            <a:ahLst/>
            <a:cxnLst>
              <a:cxn ang="0">
                <a:pos x="76" y="643"/>
              </a:cxn>
              <a:cxn ang="0">
                <a:pos x="261" y="533"/>
              </a:cxn>
              <a:cxn ang="0">
                <a:pos x="399" y="482"/>
              </a:cxn>
              <a:cxn ang="0">
                <a:pos x="546" y="445"/>
              </a:cxn>
              <a:cxn ang="0">
                <a:pos x="676" y="424"/>
              </a:cxn>
              <a:cxn ang="0">
                <a:pos x="824" y="438"/>
              </a:cxn>
              <a:cxn ang="0">
                <a:pos x="1018" y="431"/>
              </a:cxn>
              <a:cxn ang="0">
                <a:pos x="1248" y="431"/>
              </a:cxn>
              <a:cxn ang="0">
                <a:pos x="1443" y="394"/>
              </a:cxn>
              <a:cxn ang="0">
                <a:pos x="1590" y="445"/>
              </a:cxn>
              <a:cxn ang="0">
                <a:pos x="1729" y="365"/>
              </a:cxn>
              <a:cxn ang="0">
                <a:pos x="1867" y="328"/>
              </a:cxn>
              <a:cxn ang="0">
                <a:pos x="2108" y="328"/>
              </a:cxn>
              <a:cxn ang="0">
                <a:pos x="2265" y="284"/>
              </a:cxn>
              <a:cxn ang="0">
                <a:pos x="2403" y="321"/>
              </a:cxn>
              <a:cxn ang="0">
                <a:pos x="2533" y="263"/>
              </a:cxn>
              <a:cxn ang="0">
                <a:pos x="2635" y="358"/>
              </a:cxn>
              <a:cxn ang="0">
                <a:pos x="2791" y="379"/>
              </a:cxn>
              <a:cxn ang="0">
                <a:pos x="2985" y="387"/>
              </a:cxn>
              <a:cxn ang="0">
                <a:pos x="3087" y="256"/>
              </a:cxn>
              <a:cxn ang="0">
                <a:pos x="3188" y="152"/>
              </a:cxn>
              <a:cxn ang="0">
                <a:pos x="3327" y="131"/>
              </a:cxn>
              <a:cxn ang="0">
                <a:pos x="3475" y="79"/>
              </a:cxn>
              <a:cxn ang="0">
                <a:pos x="3631" y="72"/>
              </a:cxn>
              <a:cxn ang="0">
                <a:pos x="3826" y="14"/>
              </a:cxn>
              <a:cxn ang="0">
                <a:pos x="3983" y="28"/>
              </a:cxn>
              <a:cxn ang="0">
                <a:pos x="4140" y="7"/>
              </a:cxn>
              <a:cxn ang="0">
                <a:pos x="4297" y="0"/>
              </a:cxn>
              <a:cxn ang="0">
                <a:pos x="4463" y="0"/>
              </a:cxn>
              <a:cxn ang="0">
                <a:pos x="4584" y="57"/>
              </a:cxn>
              <a:cxn ang="0">
                <a:pos x="4657" y="152"/>
              </a:cxn>
              <a:cxn ang="0">
                <a:pos x="4704" y="270"/>
              </a:cxn>
              <a:cxn ang="0">
                <a:pos x="4666" y="387"/>
              </a:cxn>
              <a:cxn ang="0">
                <a:pos x="4509" y="387"/>
              </a:cxn>
              <a:cxn ang="0">
                <a:pos x="4361" y="408"/>
              </a:cxn>
              <a:cxn ang="0">
                <a:pos x="4205" y="417"/>
              </a:cxn>
              <a:cxn ang="0">
                <a:pos x="4047" y="445"/>
              </a:cxn>
              <a:cxn ang="0">
                <a:pos x="3891" y="445"/>
              </a:cxn>
              <a:cxn ang="0">
                <a:pos x="3742" y="467"/>
              </a:cxn>
              <a:cxn ang="0">
                <a:pos x="3595" y="533"/>
              </a:cxn>
              <a:cxn ang="0">
                <a:pos x="3437" y="562"/>
              </a:cxn>
              <a:cxn ang="0">
                <a:pos x="3299" y="606"/>
              </a:cxn>
              <a:cxn ang="0">
                <a:pos x="3161" y="657"/>
              </a:cxn>
              <a:cxn ang="0">
                <a:pos x="3022" y="673"/>
              </a:cxn>
              <a:cxn ang="0">
                <a:pos x="2856" y="716"/>
              </a:cxn>
              <a:cxn ang="0">
                <a:pos x="2717" y="753"/>
              </a:cxn>
              <a:cxn ang="0">
                <a:pos x="2560" y="746"/>
              </a:cxn>
              <a:cxn ang="0">
                <a:pos x="2412" y="746"/>
              </a:cxn>
              <a:cxn ang="0">
                <a:pos x="2265" y="730"/>
              </a:cxn>
              <a:cxn ang="0">
                <a:pos x="2108" y="709"/>
              </a:cxn>
              <a:cxn ang="0">
                <a:pos x="1960" y="723"/>
              </a:cxn>
              <a:cxn ang="0">
                <a:pos x="1793" y="687"/>
              </a:cxn>
              <a:cxn ang="0">
                <a:pos x="1655" y="730"/>
              </a:cxn>
              <a:cxn ang="0">
                <a:pos x="1498" y="746"/>
              </a:cxn>
              <a:cxn ang="0">
                <a:pos x="1350" y="746"/>
              </a:cxn>
              <a:cxn ang="0">
                <a:pos x="1194" y="738"/>
              </a:cxn>
              <a:cxn ang="0">
                <a:pos x="1036" y="687"/>
              </a:cxn>
              <a:cxn ang="0">
                <a:pos x="880" y="709"/>
              </a:cxn>
              <a:cxn ang="0">
                <a:pos x="731" y="716"/>
              </a:cxn>
              <a:cxn ang="0">
                <a:pos x="575" y="716"/>
              </a:cxn>
              <a:cxn ang="0">
                <a:pos x="426" y="716"/>
              </a:cxn>
              <a:cxn ang="0">
                <a:pos x="288" y="746"/>
              </a:cxn>
              <a:cxn ang="0">
                <a:pos x="140" y="746"/>
              </a:cxn>
            </a:cxnLst>
            <a:rect l="0" t="0" r="r" b="b"/>
            <a:pathLst>
              <a:path w="4705" h="769">
                <a:moveTo>
                  <a:pt x="0" y="751"/>
                </a:moveTo>
                <a:lnTo>
                  <a:pt x="20" y="716"/>
                </a:lnTo>
                <a:lnTo>
                  <a:pt x="29" y="694"/>
                </a:lnTo>
                <a:lnTo>
                  <a:pt x="29" y="673"/>
                </a:lnTo>
                <a:lnTo>
                  <a:pt x="57" y="665"/>
                </a:lnTo>
                <a:lnTo>
                  <a:pt x="76" y="643"/>
                </a:lnTo>
                <a:lnTo>
                  <a:pt x="103" y="585"/>
                </a:lnTo>
                <a:lnTo>
                  <a:pt x="103" y="540"/>
                </a:lnTo>
                <a:lnTo>
                  <a:pt x="131" y="533"/>
                </a:lnTo>
                <a:lnTo>
                  <a:pt x="205" y="533"/>
                </a:lnTo>
                <a:lnTo>
                  <a:pt x="241" y="533"/>
                </a:lnTo>
                <a:lnTo>
                  <a:pt x="261" y="533"/>
                </a:lnTo>
                <a:lnTo>
                  <a:pt x="288" y="512"/>
                </a:lnTo>
                <a:lnTo>
                  <a:pt x="316" y="497"/>
                </a:lnTo>
                <a:lnTo>
                  <a:pt x="325" y="482"/>
                </a:lnTo>
                <a:lnTo>
                  <a:pt x="352" y="482"/>
                </a:lnTo>
                <a:lnTo>
                  <a:pt x="371" y="482"/>
                </a:lnTo>
                <a:lnTo>
                  <a:pt x="399" y="482"/>
                </a:lnTo>
                <a:lnTo>
                  <a:pt x="426" y="482"/>
                </a:lnTo>
                <a:lnTo>
                  <a:pt x="454" y="482"/>
                </a:lnTo>
                <a:lnTo>
                  <a:pt x="473" y="474"/>
                </a:lnTo>
                <a:lnTo>
                  <a:pt x="491" y="453"/>
                </a:lnTo>
                <a:lnTo>
                  <a:pt x="519" y="445"/>
                </a:lnTo>
                <a:lnTo>
                  <a:pt x="546" y="445"/>
                </a:lnTo>
                <a:lnTo>
                  <a:pt x="555" y="467"/>
                </a:lnTo>
                <a:lnTo>
                  <a:pt x="575" y="474"/>
                </a:lnTo>
                <a:lnTo>
                  <a:pt x="602" y="489"/>
                </a:lnTo>
                <a:lnTo>
                  <a:pt x="630" y="489"/>
                </a:lnTo>
                <a:lnTo>
                  <a:pt x="657" y="431"/>
                </a:lnTo>
                <a:lnTo>
                  <a:pt x="676" y="424"/>
                </a:lnTo>
                <a:lnTo>
                  <a:pt x="695" y="408"/>
                </a:lnTo>
                <a:lnTo>
                  <a:pt x="722" y="394"/>
                </a:lnTo>
                <a:lnTo>
                  <a:pt x="749" y="401"/>
                </a:lnTo>
                <a:lnTo>
                  <a:pt x="768" y="417"/>
                </a:lnTo>
                <a:lnTo>
                  <a:pt x="787" y="424"/>
                </a:lnTo>
                <a:lnTo>
                  <a:pt x="824" y="438"/>
                </a:lnTo>
                <a:lnTo>
                  <a:pt x="860" y="438"/>
                </a:lnTo>
                <a:lnTo>
                  <a:pt x="880" y="431"/>
                </a:lnTo>
                <a:lnTo>
                  <a:pt x="907" y="431"/>
                </a:lnTo>
                <a:lnTo>
                  <a:pt x="971" y="424"/>
                </a:lnTo>
                <a:lnTo>
                  <a:pt x="990" y="424"/>
                </a:lnTo>
                <a:lnTo>
                  <a:pt x="1018" y="431"/>
                </a:lnTo>
                <a:lnTo>
                  <a:pt x="1073" y="431"/>
                </a:lnTo>
                <a:lnTo>
                  <a:pt x="1138" y="408"/>
                </a:lnTo>
                <a:lnTo>
                  <a:pt x="1174" y="394"/>
                </a:lnTo>
                <a:lnTo>
                  <a:pt x="1203" y="394"/>
                </a:lnTo>
                <a:lnTo>
                  <a:pt x="1230" y="408"/>
                </a:lnTo>
                <a:lnTo>
                  <a:pt x="1248" y="431"/>
                </a:lnTo>
                <a:lnTo>
                  <a:pt x="1286" y="445"/>
                </a:lnTo>
                <a:lnTo>
                  <a:pt x="1341" y="445"/>
                </a:lnTo>
                <a:lnTo>
                  <a:pt x="1368" y="431"/>
                </a:lnTo>
                <a:lnTo>
                  <a:pt x="1388" y="417"/>
                </a:lnTo>
                <a:lnTo>
                  <a:pt x="1415" y="401"/>
                </a:lnTo>
                <a:lnTo>
                  <a:pt x="1443" y="394"/>
                </a:lnTo>
                <a:lnTo>
                  <a:pt x="1470" y="394"/>
                </a:lnTo>
                <a:lnTo>
                  <a:pt x="1498" y="401"/>
                </a:lnTo>
                <a:lnTo>
                  <a:pt x="1508" y="417"/>
                </a:lnTo>
                <a:lnTo>
                  <a:pt x="1535" y="438"/>
                </a:lnTo>
                <a:lnTo>
                  <a:pt x="1562" y="445"/>
                </a:lnTo>
                <a:lnTo>
                  <a:pt x="1590" y="445"/>
                </a:lnTo>
                <a:lnTo>
                  <a:pt x="1609" y="431"/>
                </a:lnTo>
                <a:lnTo>
                  <a:pt x="1627" y="408"/>
                </a:lnTo>
                <a:lnTo>
                  <a:pt x="1655" y="387"/>
                </a:lnTo>
                <a:lnTo>
                  <a:pt x="1682" y="372"/>
                </a:lnTo>
                <a:lnTo>
                  <a:pt x="1702" y="365"/>
                </a:lnTo>
                <a:lnTo>
                  <a:pt x="1729" y="365"/>
                </a:lnTo>
                <a:lnTo>
                  <a:pt x="1757" y="365"/>
                </a:lnTo>
                <a:lnTo>
                  <a:pt x="1784" y="365"/>
                </a:lnTo>
                <a:lnTo>
                  <a:pt x="1793" y="387"/>
                </a:lnTo>
                <a:lnTo>
                  <a:pt x="1812" y="379"/>
                </a:lnTo>
                <a:lnTo>
                  <a:pt x="1840" y="358"/>
                </a:lnTo>
                <a:lnTo>
                  <a:pt x="1867" y="328"/>
                </a:lnTo>
                <a:lnTo>
                  <a:pt x="1895" y="306"/>
                </a:lnTo>
                <a:lnTo>
                  <a:pt x="1914" y="284"/>
                </a:lnTo>
                <a:lnTo>
                  <a:pt x="1941" y="284"/>
                </a:lnTo>
                <a:lnTo>
                  <a:pt x="2025" y="306"/>
                </a:lnTo>
                <a:lnTo>
                  <a:pt x="2034" y="328"/>
                </a:lnTo>
                <a:lnTo>
                  <a:pt x="2108" y="328"/>
                </a:lnTo>
                <a:lnTo>
                  <a:pt x="2136" y="313"/>
                </a:lnTo>
                <a:lnTo>
                  <a:pt x="2154" y="284"/>
                </a:lnTo>
                <a:lnTo>
                  <a:pt x="2181" y="277"/>
                </a:lnTo>
                <a:lnTo>
                  <a:pt x="2210" y="277"/>
                </a:lnTo>
                <a:lnTo>
                  <a:pt x="2237" y="277"/>
                </a:lnTo>
                <a:lnTo>
                  <a:pt x="2265" y="284"/>
                </a:lnTo>
                <a:lnTo>
                  <a:pt x="2292" y="299"/>
                </a:lnTo>
                <a:lnTo>
                  <a:pt x="2311" y="313"/>
                </a:lnTo>
                <a:lnTo>
                  <a:pt x="2339" y="328"/>
                </a:lnTo>
                <a:lnTo>
                  <a:pt x="2366" y="336"/>
                </a:lnTo>
                <a:lnTo>
                  <a:pt x="2394" y="336"/>
                </a:lnTo>
                <a:lnTo>
                  <a:pt x="2403" y="321"/>
                </a:lnTo>
                <a:lnTo>
                  <a:pt x="2412" y="299"/>
                </a:lnTo>
                <a:lnTo>
                  <a:pt x="2431" y="277"/>
                </a:lnTo>
                <a:lnTo>
                  <a:pt x="2450" y="256"/>
                </a:lnTo>
                <a:lnTo>
                  <a:pt x="2477" y="248"/>
                </a:lnTo>
                <a:lnTo>
                  <a:pt x="2504" y="248"/>
                </a:lnTo>
                <a:lnTo>
                  <a:pt x="2533" y="263"/>
                </a:lnTo>
                <a:lnTo>
                  <a:pt x="2560" y="270"/>
                </a:lnTo>
                <a:lnTo>
                  <a:pt x="2588" y="284"/>
                </a:lnTo>
                <a:lnTo>
                  <a:pt x="2597" y="306"/>
                </a:lnTo>
                <a:lnTo>
                  <a:pt x="2606" y="328"/>
                </a:lnTo>
                <a:lnTo>
                  <a:pt x="2625" y="336"/>
                </a:lnTo>
                <a:lnTo>
                  <a:pt x="2635" y="358"/>
                </a:lnTo>
                <a:lnTo>
                  <a:pt x="2644" y="379"/>
                </a:lnTo>
                <a:lnTo>
                  <a:pt x="2671" y="401"/>
                </a:lnTo>
                <a:lnTo>
                  <a:pt x="2708" y="408"/>
                </a:lnTo>
                <a:lnTo>
                  <a:pt x="2727" y="408"/>
                </a:lnTo>
                <a:lnTo>
                  <a:pt x="2764" y="394"/>
                </a:lnTo>
                <a:lnTo>
                  <a:pt x="2791" y="379"/>
                </a:lnTo>
                <a:lnTo>
                  <a:pt x="2818" y="379"/>
                </a:lnTo>
                <a:lnTo>
                  <a:pt x="2874" y="387"/>
                </a:lnTo>
                <a:lnTo>
                  <a:pt x="2902" y="394"/>
                </a:lnTo>
                <a:lnTo>
                  <a:pt x="2930" y="394"/>
                </a:lnTo>
                <a:lnTo>
                  <a:pt x="2958" y="379"/>
                </a:lnTo>
                <a:lnTo>
                  <a:pt x="2985" y="387"/>
                </a:lnTo>
                <a:lnTo>
                  <a:pt x="3013" y="387"/>
                </a:lnTo>
                <a:lnTo>
                  <a:pt x="3032" y="365"/>
                </a:lnTo>
                <a:lnTo>
                  <a:pt x="3041" y="336"/>
                </a:lnTo>
                <a:lnTo>
                  <a:pt x="3050" y="313"/>
                </a:lnTo>
                <a:lnTo>
                  <a:pt x="3068" y="284"/>
                </a:lnTo>
                <a:lnTo>
                  <a:pt x="3087" y="256"/>
                </a:lnTo>
                <a:lnTo>
                  <a:pt x="3114" y="240"/>
                </a:lnTo>
                <a:lnTo>
                  <a:pt x="3133" y="233"/>
                </a:lnTo>
                <a:lnTo>
                  <a:pt x="3143" y="211"/>
                </a:lnTo>
                <a:lnTo>
                  <a:pt x="3152" y="189"/>
                </a:lnTo>
                <a:lnTo>
                  <a:pt x="3170" y="168"/>
                </a:lnTo>
                <a:lnTo>
                  <a:pt x="3188" y="152"/>
                </a:lnTo>
                <a:lnTo>
                  <a:pt x="3216" y="145"/>
                </a:lnTo>
                <a:lnTo>
                  <a:pt x="3235" y="145"/>
                </a:lnTo>
                <a:lnTo>
                  <a:pt x="3263" y="152"/>
                </a:lnTo>
                <a:lnTo>
                  <a:pt x="3299" y="168"/>
                </a:lnTo>
                <a:lnTo>
                  <a:pt x="3317" y="152"/>
                </a:lnTo>
                <a:lnTo>
                  <a:pt x="3327" y="131"/>
                </a:lnTo>
                <a:lnTo>
                  <a:pt x="3346" y="116"/>
                </a:lnTo>
                <a:lnTo>
                  <a:pt x="3373" y="102"/>
                </a:lnTo>
                <a:lnTo>
                  <a:pt x="3401" y="102"/>
                </a:lnTo>
                <a:lnTo>
                  <a:pt x="3428" y="109"/>
                </a:lnTo>
                <a:lnTo>
                  <a:pt x="3447" y="102"/>
                </a:lnTo>
                <a:lnTo>
                  <a:pt x="3475" y="79"/>
                </a:lnTo>
                <a:lnTo>
                  <a:pt x="3502" y="72"/>
                </a:lnTo>
                <a:lnTo>
                  <a:pt x="3530" y="57"/>
                </a:lnTo>
                <a:lnTo>
                  <a:pt x="3549" y="57"/>
                </a:lnTo>
                <a:lnTo>
                  <a:pt x="3577" y="65"/>
                </a:lnTo>
                <a:lnTo>
                  <a:pt x="3604" y="79"/>
                </a:lnTo>
                <a:lnTo>
                  <a:pt x="3631" y="72"/>
                </a:lnTo>
                <a:lnTo>
                  <a:pt x="3651" y="57"/>
                </a:lnTo>
                <a:lnTo>
                  <a:pt x="3678" y="43"/>
                </a:lnTo>
                <a:lnTo>
                  <a:pt x="3706" y="43"/>
                </a:lnTo>
                <a:lnTo>
                  <a:pt x="3733" y="28"/>
                </a:lnTo>
                <a:lnTo>
                  <a:pt x="3752" y="21"/>
                </a:lnTo>
                <a:lnTo>
                  <a:pt x="3826" y="14"/>
                </a:lnTo>
                <a:lnTo>
                  <a:pt x="3854" y="14"/>
                </a:lnTo>
                <a:lnTo>
                  <a:pt x="3881" y="7"/>
                </a:lnTo>
                <a:lnTo>
                  <a:pt x="3909" y="0"/>
                </a:lnTo>
                <a:lnTo>
                  <a:pt x="3936" y="14"/>
                </a:lnTo>
                <a:lnTo>
                  <a:pt x="3956" y="21"/>
                </a:lnTo>
                <a:lnTo>
                  <a:pt x="3983" y="28"/>
                </a:lnTo>
                <a:lnTo>
                  <a:pt x="4010" y="14"/>
                </a:lnTo>
                <a:lnTo>
                  <a:pt x="4038" y="14"/>
                </a:lnTo>
                <a:lnTo>
                  <a:pt x="4057" y="14"/>
                </a:lnTo>
                <a:lnTo>
                  <a:pt x="4085" y="14"/>
                </a:lnTo>
                <a:lnTo>
                  <a:pt x="4112" y="14"/>
                </a:lnTo>
                <a:lnTo>
                  <a:pt x="4140" y="7"/>
                </a:lnTo>
                <a:lnTo>
                  <a:pt x="4168" y="0"/>
                </a:lnTo>
                <a:lnTo>
                  <a:pt x="4195" y="0"/>
                </a:lnTo>
                <a:lnTo>
                  <a:pt x="4223" y="0"/>
                </a:lnTo>
                <a:lnTo>
                  <a:pt x="4250" y="7"/>
                </a:lnTo>
                <a:lnTo>
                  <a:pt x="4270" y="0"/>
                </a:lnTo>
                <a:lnTo>
                  <a:pt x="4297" y="0"/>
                </a:lnTo>
                <a:lnTo>
                  <a:pt x="4324" y="0"/>
                </a:lnTo>
                <a:lnTo>
                  <a:pt x="4352" y="7"/>
                </a:lnTo>
                <a:lnTo>
                  <a:pt x="4371" y="0"/>
                </a:lnTo>
                <a:lnTo>
                  <a:pt x="4399" y="0"/>
                </a:lnTo>
                <a:lnTo>
                  <a:pt x="4435" y="0"/>
                </a:lnTo>
                <a:lnTo>
                  <a:pt x="4463" y="0"/>
                </a:lnTo>
                <a:lnTo>
                  <a:pt x="4482" y="0"/>
                </a:lnTo>
                <a:lnTo>
                  <a:pt x="4509" y="0"/>
                </a:lnTo>
                <a:lnTo>
                  <a:pt x="4537" y="7"/>
                </a:lnTo>
                <a:lnTo>
                  <a:pt x="4555" y="28"/>
                </a:lnTo>
                <a:lnTo>
                  <a:pt x="4574" y="36"/>
                </a:lnTo>
                <a:lnTo>
                  <a:pt x="4584" y="57"/>
                </a:lnTo>
                <a:lnTo>
                  <a:pt x="4611" y="65"/>
                </a:lnTo>
                <a:lnTo>
                  <a:pt x="4638" y="65"/>
                </a:lnTo>
                <a:lnTo>
                  <a:pt x="4648" y="87"/>
                </a:lnTo>
                <a:lnTo>
                  <a:pt x="4657" y="109"/>
                </a:lnTo>
                <a:lnTo>
                  <a:pt x="4657" y="131"/>
                </a:lnTo>
                <a:lnTo>
                  <a:pt x="4657" y="152"/>
                </a:lnTo>
                <a:lnTo>
                  <a:pt x="4676" y="168"/>
                </a:lnTo>
                <a:lnTo>
                  <a:pt x="4685" y="189"/>
                </a:lnTo>
                <a:lnTo>
                  <a:pt x="4704" y="211"/>
                </a:lnTo>
                <a:lnTo>
                  <a:pt x="4704" y="233"/>
                </a:lnTo>
                <a:lnTo>
                  <a:pt x="4704" y="248"/>
                </a:lnTo>
                <a:lnTo>
                  <a:pt x="4704" y="270"/>
                </a:lnTo>
                <a:lnTo>
                  <a:pt x="4704" y="292"/>
                </a:lnTo>
                <a:lnTo>
                  <a:pt x="4704" y="313"/>
                </a:lnTo>
                <a:lnTo>
                  <a:pt x="4704" y="336"/>
                </a:lnTo>
                <a:lnTo>
                  <a:pt x="4704" y="358"/>
                </a:lnTo>
                <a:lnTo>
                  <a:pt x="4694" y="379"/>
                </a:lnTo>
                <a:lnTo>
                  <a:pt x="4666" y="387"/>
                </a:lnTo>
                <a:lnTo>
                  <a:pt x="4638" y="387"/>
                </a:lnTo>
                <a:lnTo>
                  <a:pt x="4611" y="387"/>
                </a:lnTo>
                <a:lnTo>
                  <a:pt x="4584" y="387"/>
                </a:lnTo>
                <a:lnTo>
                  <a:pt x="4564" y="387"/>
                </a:lnTo>
                <a:lnTo>
                  <a:pt x="4537" y="387"/>
                </a:lnTo>
                <a:lnTo>
                  <a:pt x="4509" y="387"/>
                </a:lnTo>
                <a:lnTo>
                  <a:pt x="4482" y="387"/>
                </a:lnTo>
                <a:lnTo>
                  <a:pt x="4463" y="387"/>
                </a:lnTo>
                <a:lnTo>
                  <a:pt x="4435" y="394"/>
                </a:lnTo>
                <a:lnTo>
                  <a:pt x="4408" y="401"/>
                </a:lnTo>
                <a:lnTo>
                  <a:pt x="4380" y="408"/>
                </a:lnTo>
                <a:lnTo>
                  <a:pt x="4361" y="408"/>
                </a:lnTo>
                <a:lnTo>
                  <a:pt x="4334" y="417"/>
                </a:lnTo>
                <a:lnTo>
                  <a:pt x="4306" y="417"/>
                </a:lnTo>
                <a:lnTo>
                  <a:pt x="4279" y="408"/>
                </a:lnTo>
                <a:lnTo>
                  <a:pt x="4259" y="408"/>
                </a:lnTo>
                <a:lnTo>
                  <a:pt x="4232" y="408"/>
                </a:lnTo>
                <a:lnTo>
                  <a:pt x="4205" y="417"/>
                </a:lnTo>
                <a:lnTo>
                  <a:pt x="4177" y="417"/>
                </a:lnTo>
                <a:lnTo>
                  <a:pt x="4158" y="417"/>
                </a:lnTo>
                <a:lnTo>
                  <a:pt x="4130" y="431"/>
                </a:lnTo>
                <a:lnTo>
                  <a:pt x="4103" y="445"/>
                </a:lnTo>
                <a:lnTo>
                  <a:pt x="4075" y="445"/>
                </a:lnTo>
                <a:lnTo>
                  <a:pt x="4047" y="445"/>
                </a:lnTo>
                <a:lnTo>
                  <a:pt x="4020" y="445"/>
                </a:lnTo>
                <a:lnTo>
                  <a:pt x="4001" y="424"/>
                </a:lnTo>
                <a:lnTo>
                  <a:pt x="3974" y="424"/>
                </a:lnTo>
                <a:lnTo>
                  <a:pt x="3945" y="424"/>
                </a:lnTo>
                <a:lnTo>
                  <a:pt x="3918" y="431"/>
                </a:lnTo>
                <a:lnTo>
                  <a:pt x="3891" y="445"/>
                </a:lnTo>
                <a:lnTo>
                  <a:pt x="3863" y="460"/>
                </a:lnTo>
                <a:lnTo>
                  <a:pt x="3844" y="474"/>
                </a:lnTo>
                <a:lnTo>
                  <a:pt x="3816" y="474"/>
                </a:lnTo>
                <a:lnTo>
                  <a:pt x="3789" y="474"/>
                </a:lnTo>
                <a:lnTo>
                  <a:pt x="3761" y="467"/>
                </a:lnTo>
                <a:lnTo>
                  <a:pt x="3742" y="467"/>
                </a:lnTo>
                <a:lnTo>
                  <a:pt x="3715" y="482"/>
                </a:lnTo>
                <a:lnTo>
                  <a:pt x="3706" y="497"/>
                </a:lnTo>
                <a:lnTo>
                  <a:pt x="3678" y="512"/>
                </a:lnTo>
                <a:lnTo>
                  <a:pt x="3651" y="519"/>
                </a:lnTo>
                <a:lnTo>
                  <a:pt x="3631" y="526"/>
                </a:lnTo>
                <a:lnTo>
                  <a:pt x="3595" y="533"/>
                </a:lnTo>
                <a:lnTo>
                  <a:pt x="3567" y="533"/>
                </a:lnTo>
                <a:lnTo>
                  <a:pt x="3539" y="533"/>
                </a:lnTo>
                <a:lnTo>
                  <a:pt x="3511" y="533"/>
                </a:lnTo>
                <a:lnTo>
                  <a:pt x="3484" y="533"/>
                </a:lnTo>
                <a:lnTo>
                  <a:pt x="3457" y="548"/>
                </a:lnTo>
                <a:lnTo>
                  <a:pt x="3437" y="562"/>
                </a:lnTo>
                <a:lnTo>
                  <a:pt x="3410" y="569"/>
                </a:lnTo>
                <a:lnTo>
                  <a:pt x="3401" y="585"/>
                </a:lnTo>
                <a:lnTo>
                  <a:pt x="3373" y="592"/>
                </a:lnTo>
                <a:lnTo>
                  <a:pt x="3346" y="592"/>
                </a:lnTo>
                <a:lnTo>
                  <a:pt x="3327" y="592"/>
                </a:lnTo>
                <a:lnTo>
                  <a:pt x="3299" y="606"/>
                </a:lnTo>
                <a:lnTo>
                  <a:pt x="3281" y="628"/>
                </a:lnTo>
                <a:lnTo>
                  <a:pt x="3263" y="650"/>
                </a:lnTo>
                <a:lnTo>
                  <a:pt x="3235" y="650"/>
                </a:lnTo>
                <a:lnTo>
                  <a:pt x="3216" y="650"/>
                </a:lnTo>
                <a:lnTo>
                  <a:pt x="3188" y="650"/>
                </a:lnTo>
                <a:lnTo>
                  <a:pt x="3161" y="657"/>
                </a:lnTo>
                <a:lnTo>
                  <a:pt x="3143" y="673"/>
                </a:lnTo>
                <a:lnTo>
                  <a:pt x="3123" y="680"/>
                </a:lnTo>
                <a:lnTo>
                  <a:pt x="3096" y="680"/>
                </a:lnTo>
                <a:lnTo>
                  <a:pt x="3068" y="680"/>
                </a:lnTo>
                <a:lnTo>
                  <a:pt x="3041" y="680"/>
                </a:lnTo>
                <a:lnTo>
                  <a:pt x="3022" y="673"/>
                </a:lnTo>
                <a:lnTo>
                  <a:pt x="2994" y="673"/>
                </a:lnTo>
                <a:lnTo>
                  <a:pt x="2967" y="680"/>
                </a:lnTo>
                <a:lnTo>
                  <a:pt x="2939" y="694"/>
                </a:lnTo>
                <a:lnTo>
                  <a:pt x="2920" y="709"/>
                </a:lnTo>
                <a:lnTo>
                  <a:pt x="2893" y="716"/>
                </a:lnTo>
                <a:lnTo>
                  <a:pt x="2856" y="716"/>
                </a:lnTo>
                <a:lnTo>
                  <a:pt x="2829" y="716"/>
                </a:lnTo>
                <a:lnTo>
                  <a:pt x="2809" y="716"/>
                </a:lnTo>
                <a:lnTo>
                  <a:pt x="2782" y="730"/>
                </a:lnTo>
                <a:lnTo>
                  <a:pt x="2754" y="738"/>
                </a:lnTo>
                <a:lnTo>
                  <a:pt x="2736" y="753"/>
                </a:lnTo>
                <a:lnTo>
                  <a:pt x="2717" y="753"/>
                </a:lnTo>
                <a:lnTo>
                  <a:pt x="2689" y="753"/>
                </a:lnTo>
                <a:lnTo>
                  <a:pt x="2662" y="746"/>
                </a:lnTo>
                <a:lnTo>
                  <a:pt x="2635" y="746"/>
                </a:lnTo>
                <a:lnTo>
                  <a:pt x="2615" y="746"/>
                </a:lnTo>
                <a:lnTo>
                  <a:pt x="2588" y="746"/>
                </a:lnTo>
                <a:lnTo>
                  <a:pt x="2560" y="746"/>
                </a:lnTo>
                <a:lnTo>
                  <a:pt x="2533" y="746"/>
                </a:lnTo>
                <a:lnTo>
                  <a:pt x="2514" y="746"/>
                </a:lnTo>
                <a:lnTo>
                  <a:pt x="2486" y="760"/>
                </a:lnTo>
                <a:lnTo>
                  <a:pt x="2459" y="760"/>
                </a:lnTo>
                <a:lnTo>
                  <a:pt x="2431" y="746"/>
                </a:lnTo>
                <a:lnTo>
                  <a:pt x="2412" y="746"/>
                </a:lnTo>
                <a:lnTo>
                  <a:pt x="2385" y="746"/>
                </a:lnTo>
                <a:lnTo>
                  <a:pt x="2366" y="730"/>
                </a:lnTo>
                <a:lnTo>
                  <a:pt x="2339" y="730"/>
                </a:lnTo>
                <a:lnTo>
                  <a:pt x="2311" y="730"/>
                </a:lnTo>
                <a:lnTo>
                  <a:pt x="2292" y="730"/>
                </a:lnTo>
                <a:lnTo>
                  <a:pt x="2265" y="730"/>
                </a:lnTo>
                <a:lnTo>
                  <a:pt x="2237" y="730"/>
                </a:lnTo>
                <a:lnTo>
                  <a:pt x="2210" y="730"/>
                </a:lnTo>
                <a:lnTo>
                  <a:pt x="2190" y="730"/>
                </a:lnTo>
                <a:lnTo>
                  <a:pt x="2163" y="723"/>
                </a:lnTo>
                <a:lnTo>
                  <a:pt x="2136" y="709"/>
                </a:lnTo>
                <a:lnTo>
                  <a:pt x="2108" y="709"/>
                </a:lnTo>
                <a:lnTo>
                  <a:pt x="2089" y="709"/>
                </a:lnTo>
                <a:lnTo>
                  <a:pt x="2061" y="709"/>
                </a:lnTo>
                <a:lnTo>
                  <a:pt x="2034" y="709"/>
                </a:lnTo>
                <a:lnTo>
                  <a:pt x="2006" y="716"/>
                </a:lnTo>
                <a:lnTo>
                  <a:pt x="1987" y="723"/>
                </a:lnTo>
                <a:lnTo>
                  <a:pt x="1960" y="723"/>
                </a:lnTo>
                <a:lnTo>
                  <a:pt x="1923" y="701"/>
                </a:lnTo>
                <a:lnTo>
                  <a:pt x="1895" y="694"/>
                </a:lnTo>
                <a:lnTo>
                  <a:pt x="1867" y="687"/>
                </a:lnTo>
                <a:lnTo>
                  <a:pt x="1840" y="687"/>
                </a:lnTo>
                <a:lnTo>
                  <a:pt x="1812" y="687"/>
                </a:lnTo>
                <a:lnTo>
                  <a:pt x="1793" y="687"/>
                </a:lnTo>
                <a:lnTo>
                  <a:pt x="1766" y="694"/>
                </a:lnTo>
                <a:lnTo>
                  <a:pt x="1738" y="709"/>
                </a:lnTo>
                <a:lnTo>
                  <a:pt x="1711" y="709"/>
                </a:lnTo>
                <a:lnTo>
                  <a:pt x="1691" y="709"/>
                </a:lnTo>
                <a:lnTo>
                  <a:pt x="1664" y="709"/>
                </a:lnTo>
                <a:lnTo>
                  <a:pt x="1655" y="730"/>
                </a:lnTo>
                <a:lnTo>
                  <a:pt x="1627" y="738"/>
                </a:lnTo>
                <a:lnTo>
                  <a:pt x="1600" y="746"/>
                </a:lnTo>
                <a:lnTo>
                  <a:pt x="1581" y="746"/>
                </a:lnTo>
                <a:lnTo>
                  <a:pt x="1553" y="746"/>
                </a:lnTo>
                <a:lnTo>
                  <a:pt x="1526" y="746"/>
                </a:lnTo>
                <a:lnTo>
                  <a:pt x="1498" y="746"/>
                </a:lnTo>
                <a:lnTo>
                  <a:pt x="1479" y="746"/>
                </a:lnTo>
                <a:lnTo>
                  <a:pt x="1452" y="746"/>
                </a:lnTo>
                <a:lnTo>
                  <a:pt x="1424" y="746"/>
                </a:lnTo>
                <a:lnTo>
                  <a:pt x="1397" y="746"/>
                </a:lnTo>
                <a:lnTo>
                  <a:pt x="1377" y="746"/>
                </a:lnTo>
                <a:lnTo>
                  <a:pt x="1350" y="746"/>
                </a:lnTo>
                <a:lnTo>
                  <a:pt x="1323" y="746"/>
                </a:lnTo>
                <a:lnTo>
                  <a:pt x="1295" y="746"/>
                </a:lnTo>
                <a:lnTo>
                  <a:pt x="1276" y="746"/>
                </a:lnTo>
                <a:lnTo>
                  <a:pt x="1248" y="746"/>
                </a:lnTo>
                <a:lnTo>
                  <a:pt x="1221" y="738"/>
                </a:lnTo>
                <a:lnTo>
                  <a:pt x="1194" y="738"/>
                </a:lnTo>
                <a:lnTo>
                  <a:pt x="1165" y="723"/>
                </a:lnTo>
                <a:lnTo>
                  <a:pt x="1138" y="723"/>
                </a:lnTo>
                <a:lnTo>
                  <a:pt x="1110" y="723"/>
                </a:lnTo>
                <a:lnTo>
                  <a:pt x="1083" y="709"/>
                </a:lnTo>
                <a:lnTo>
                  <a:pt x="1063" y="694"/>
                </a:lnTo>
                <a:lnTo>
                  <a:pt x="1036" y="687"/>
                </a:lnTo>
                <a:lnTo>
                  <a:pt x="1009" y="701"/>
                </a:lnTo>
                <a:lnTo>
                  <a:pt x="981" y="701"/>
                </a:lnTo>
                <a:lnTo>
                  <a:pt x="962" y="701"/>
                </a:lnTo>
                <a:lnTo>
                  <a:pt x="934" y="701"/>
                </a:lnTo>
                <a:lnTo>
                  <a:pt x="907" y="701"/>
                </a:lnTo>
                <a:lnTo>
                  <a:pt x="880" y="709"/>
                </a:lnTo>
                <a:lnTo>
                  <a:pt x="860" y="716"/>
                </a:lnTo>
                <a:lnTo>
                  <a:pt x="833" y="716"/>
                </a:lnTo>
                <a:lnTo>
                  <a:pt x="805" y="709"/>
                </a:lnTo>
                <a:lnTo>
                  <a:pt x="778" y="709"/>
                </a:lnTo>
                <a:lnTo>
                  <a:pt x="759" y="709"/>
                </a:lnTo>
                <a:lnTo>
                  <a:pt x="731" y="716"/>
                </a:lnTo>
                <a:lnTo>
                  <a:pt x="704" y="716"/>
                </a:lnTo>
                <a:lnTo>
                  <a:pt x="676" y="730"/>
                </a:lnTo>
                <a:lnTo>
                  <a:pt x="657" y="730"/>
                </a:lnTo>
                <a:lnTo>
                  <a:pt x="630" y="730"/>
                </a:lnTo>
                <a:lnTo>
                  <a:pt x="602" y="723"/>
                </a:lnTo>
                <a:lnTo>
                  <a:pt x="575" y="716"/>
                </a:lnTo>
                <a:lnTo>
                  <a:pt x="555" y="716"/>
                </a:lnTo>
                <a:lnTo>
                  <a:pt x="528" y="716"/>
                </a:lnTo>
                <a:lnTo>
                  <a:pt x="500" y="716"/>
                </a:lnTo>
                <a:lnTo>
                  <a:pt x="473" y="716"/>
                </a:lnTo>
                <a:lnTo>
                  <a:pt x="454" y="716"/>
                </a:lnTo>
                <a:lnTo>
                  <a:pt x="426" y="716"/>
                </a:lnTo>
                <a:lnTo>
                  <a:pt x="399" y="716"/>
                </a:lnTo>
                <a:lnTo>
                  <a:pt x="371" y="716"/>
                </a:lnTo>
                <a:lnTo>
                  <a:pt x="362" y="738"/>
                </a:lnTo>
                <a:lnTo>
                  <a:pt x="343" y="746"/>
                </a:lnTo>
                <a:lnTo>
                  <a:pt x="316" y="746"/>
                </a:lnTo>
                <a:lnTo>
                  <a:pt x="288" y="746"/>
                </a:lnTo>
                <a:lnTo>
                  <a:pt x="261" y="760"/>
                </a:lnTo>
                <a:lnTo>
                  <a:pt x="241" y="768"/>
                </a:lnTo>
                <a:lnTo>
                  <a:pt x="214" y="768"/>
                </a:lnTo>
                <a:lnTo>
                  <a:pt x="186" y="746"/>
                </a:lnTo>
                <a:lnTo>
                  <a:pt x="159" y="746"/>
                </a:lnTo>
                <a:lnTo>
                  <a:pt x="140" y="746"/>
                </a:lnTo>
                <a:lnTo>
                  <a:pt x="112" y="746"/>
                </a:lnTo>
                <a:lnTo>
                  <a:pt x="94" y="730"/>
                </a:lnTo>
                <a:lnTo>
                  <a:pt x="67" y="723"/>
                </a:lnTo>
                <a:lnTo>
                  <a:pt x="47" y="723"/>
                </a:lnTo>
                <a:lnTo>
                  <a:pt x="0" y="751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3794125" y="6126163"/>
            <a:ext cx="136896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ar-JO" sz="2000" dirty="0" smtClean="0">
                <a:solidFill>
                  <a:schemeClr val="bg2"/>
                </a:solidFill>
                <a:latin typeface="Arial" pitchFamily="34" charset="0"/>
              </a:rPr>
              <a:t>غيمة ثانوية</a:t>
            </a:r>
            <a:endParaRPr lang="en-GB" sz="20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234" name="Freeform 42"/>
          <p:cNvSpPr>
            <a:spLocks/>
          </p:cNvSpPr>
          <p:nvPr/>
        </p:nvSpPr>
        <p:spPr bwMode="auto">
          <a:xfrm>
            <a:off x="4876800" y="3733800"/>
            <a:ext cx="2400300" cy="458788"/>
          </a:xfrm>
          <a:custGeom>
            <a:avLst/>
            <a:gdLst/>
            <a:ahLst/>
            <a:cxnLst>
              <a:cxn ang="0">
                <a:pos x="65" y="82"/>
              </a:cxn>
              <a:cxn ang="0">
                <a:pos x="102" y="48"/>
              </a:cxn>
              <a:cxn ang="0">
                <a:pos x="158" y="48"/>
              </a:cxn>
              <a:cxn ang="0">
                <a:pos x="214" y="41"/>
              </a:cxn>
              <a:cxn ang="0">
                <a:pos x="270" y="13"/>
              </a:cxn>
              <a:cxn ang="0">
                <a:pos x="326" y="26"/>
              </a:cxn>
              <a:cxn ang="0">
                <a:pos x="373" y="6"/>
              </a:cxn>
              <a:cxn ang="0">
                <a:pos x="438" y="6"/>
              </a:cxn>
              <a:cxn ang="0">
                <a:pos x="494" y="26"/>
              </a:cxn>
              <a:cxn ang="0">
                <a:pos x="550" y="6"/>
              </a:cxn>
              <a:cxn ang="0">
                <a:pos x="606" y="0"/>
              </a:cxn>
              <a:cxn ang="0">
                <a:pos x="717" y="19"/>
              </a:cxn>
              <a:cxn ang="0">
                <a:pos x="755" y="41"/>
              </a:cxn>
              <a:cxn ang="0">
                <a:pos x="811" y="6"/>
              </a:cxn>
              <a:cxn ang="0">
                <a:pos x="867" y="6"/>
              </a:cxn>
              <a:cxn ang="0">
                <a:pos x="904" y="34"/>
              </a:cxn>
              <a:cxn ang="0">
                <a:pos x="950" y="19"/>
              </a:cxn>
              <a:cxn ang="0">
                <a:pos x="1007" y="6"/>
              </a:cxn>
              <a:cxn ang="0">
                <a:pos x="1100" y="6"/>
              </a:cxn>
              <a:cxn ang="0">
                <a:pos x="1146" y="26"/>
              </a:cxn>
              <a:cxn ang="0">
                <a:pos x="1212" y="19"/>
              </a:cxn>
              <a:cxn ang="0">
                <a:pos x="1315" y="26"/>
              </a:cxn>
              <a:cxn ang="0">
                <a:pos x="1361" y="54"/>
              </a:cxn>
              <a:cxn ang="0">
                <a:pos x="1417" y="54"/>
              </a:cxn>
              <a:cxn ang="0">
                <a:pos x="1445" y="74"/>
              </a:cxn>
              <a:cxn ang="0">
                <a:pos x="1455" y="116"/>
              </a:cxn>
              <a:cxn ang="0">
                <a:pos x="1511" y="144"/>
              </a:cxn>
              <a:cxn ang="0">
                <a:pos x="1511" y="185"/>
              </a:cxn>
              <a:cxn ang="0">
                <a:pos x="1473" y="218"/>
              </a:cxn>
              <a:cxn ang="0">
                <a:pos x="1417" y="246"/>
              </a:cxn>
              <a:cxn ang="0">
                <a:pos x="1361" y="225"/>
              </a:cxn>
              <a:cxn ang="0">
                <a:pos x="1315" y="253"/>
              </a:cxn>
              <a:cxn ang="0">
                <a:pos x="1249" y="273"/>
              </a:cxn>
              <a:cxn ang="0">
                <a:pos x="1193" y="266"/>
              </a:cxn>
              <a:cxn ang="0">
                <a:pos x="1137" y="253"/>
              </a:cxn>
              <a:cxn ang="0">
                <a:pos x="1082" y="281"/>
              </a:cxn>
              <a:cxn ang="0">
                <a:pos x="1016" y="288"/>
              </a:cxn>
              <a:cxn ang="0">
                <a:pos x="960" y="273"/>
              </a:cxn>
              <a:cxn ang="0">
                <a:pos x="904" y="253"/>
              </a:cxn>
              <a:cxn ang="0">
                <a:pos x="848" y="273"/>
              </a:cxn>
              <a:cxn ang="0">
                <a:pos x="792" y="281"/>
              </a:cxn>
              <a:cxn ang="0">
                <a:pos x="727" y="281"/>
              </a:cxn>
              <a:cxn ang="0">
                <a:pos x="671" y="266"/>
              </a:cxn>
              <a:cxn ang="0">
                <a:pos x="615" y="253"/>
              </a:cxn>
              <a:cxn ang="0">
                <a:pos x="568" y="273"/>
              </a:cxn>
              <a:cxn ang="0">
                <a:pos x="513" y="266"/>
              </a:cxn>
              <a:cxn ang="0">
                <a:pos x="457" y="253"/>
              </a:cxn>
              <a:cxn ang="0">
                <a:pos x="410" y="273"/>
              </a:cxn>
              <a:cxn ang="0">
                <a:pos x="354" y="273"/>
              </a:cxn>
              <a:cxn ang="0">
                <a:pos x="298" y="260"/>
              </a:cxn>
              <a:cxn ang="0">
                <a:pos x="242" y="266"/>
              </a:cxn>
              <a:cxn ang="0">
                <a:pos x="177" y="260"/>
              </a:cxn>
              <a:cxn ang="0">
                <a:pos x="130" y="239"/>
              </a:cxn>
              <a:cxn ang="0">
                <a:pos x="74" y="233"/>
              </a:cxn>
              <a:cxn ang="0">
                <a:pos x="65" y="192"/>
              </a:cxn>
              <a:cxn ang="0">
                <a:pos x="28" y="170"/>
              </a:cxn>
              <a:cxn ang="0">
                <a:pos x="0" y="150"/>
              </a:cxn>
              <a:cxn ang="0">
                <a:pos x="18" y="116"/>
              </a:cxn>
            </a:cxnLst>
            <a:rect l="0" t="0" r="r" b="b"/>
            <a:pathLst>
              <a:path w="1512" h="289">
                <a:moveTo>
                  <a:pt x="20" y="74"/>
                </a:moveTo>
                <a:lnTo>
                  <a:pt x="65" y="82"/>
                </a:lnTo>
                <a:lnTo>
                  <a:pt x="74" y="61"/>
                </a:lnTo>
                <a:lnTo>
                  <a:pt x="102" y="48"/>
                </a:lnTo>
                <a:lnTo>
                  <a:pt x="130" y="41"/>
                </a:lnTo>
                <a:lnTo>
                  <a:pt x="158" y="48"/>
                </a:lnTo>
                <a:lnTo>
                  <a:pt x="186" y="48"/>
                </a:lnTo>
                <a:lnTo>
                  <a:pt x="214" y="41"/>
                </a:lnTo>
                <a:lnTo>
                  <a:pt x="242" y="19"/>
                </a:lnTo>
                <a:lnTo>
                  <a:pt x="270" y="13"/>
                </a:lnTo>
                <a:lnTo>
                  <a:pt x="298" y="19"/>
                </a:lnTo>
                <a:lnTo>
                  <a:pt x="326" y="26"/>
                </a:lnTo>
                <a:lnTo>
                  <a:pt x="344" y="6"/>
                </a:lnTo>
                <a:lnTo>
                  <a:pt x="373" y="6"/>
                </a:lnTo>
                <a:lnTo>
                  <a:pt x="410" y="6"/>
                </a:lnTo>
                <a:lnTo>
                  <a:pt x="438" y="6"/>
                </a:lnTo>
                <a:lnTo>
                  <a:pt x="466" y="26"/>
                </a:lnTo>
                <a:lnTo>
                  <a:pt x="494" y="26"/>
                </a:lnTo>
                <a:lnTo>
                  <a:pt x="521" y="13"/>
                </a:lnTo>
                <a:lnTo>
                  <a:pt x="550" y="6"/>
                </a:lnTo>
                <a:lnTo>
                  <a:pt x="577" y="0"/>
                </a:lnTo>
                <a:lnTo>
                  <a:pt x="606" y="0"/>
                </a:lnTo>
                <a:lnTo>
                  <a:pt x="699" y="0"/>
                </a:lnTo>
                <a:lnTo>
                  <a:pt x="717" y="19"/>
                </a:lnTo>
                <a:lnTo>
                  <a:pt x="727" y="34"/>
                </a:lnTo>
                <a:lnTo>
                  <a:pt x="755" y="41"/>
                </a:lnTo>
                <a:lnTo>
                  <a:pt x="783" y="19"/>
                </a:lnTo>
                <a:lnTo>
                  <a:pt x="811" y="6"/>
                </a:lnTo>
                <a:lnTo>
                  <a:pt x="839" y="6"/>
                </a:lnTo>
                <a:lnTo>
                  <a:pt x="867" y="6"/>
                </a:lnTo>
                <a:lnTo>
                  <a:pt x="895" y="13"/>
                </a:lnTo>
                <a:lnTo>
                  <a:pt x="904" y="34"/>
                </a:lnTo>
                <a:lnTo>
                  <a:pt x="932" y="34"/>
                </a:lnTo>
                <a:lnTo>
                  <a:pt x="950" y="19"/>
                </a:lnTo>
                <a:lnTo>
                  <a:pt x="979" y="6"/>
                </a:lnTo>
                <a:lnTo>
                  <a:pt x="1007" y="6"/>
                </a:lnTo>
                <a:lnTo>
                  <a:pt x="1072" y="6"/>
                </a:lnTo>
                <a:lnTo>
                  <a:pt x="1100" y="6"/>
                </a:lnTo>
                <a:lnTo>
                  <a:pt x="1119" y="26"/>
                </a:lnTo>
                <a:lnTo>
                  <a:pt x="1146" y="26"/>
                </a:lnTo>
                <a:lnTo>
                  <a:pt x="1175" y="26"/>
                </a:lnTo>
                <a:lnTo>
                  <a:pt x="1212" y="19"/>
                </a:lnTo>
                <a:lnTo>
                  <a:pt x="1240" y="13"/>
                </a:lnTo>
                <a:lnTo>
                  <a:pt x="1315" y="26"/>
                </a:lnTo>
                <a:lnTo>
                  <a:pt x="1333" y="48"/>
                </a:lnTo>
                <a:lnTo>
                  <a:pt x="1361" y="54"/>
                </a:lnTo>
                <a:lnTo>
                  <a:pt x="1389" y="54"/>
                </a:lnTo>
                <a:lnTo>
                  <a:pt x="1417" y="54"/>
                </a:lnTo>
                <a:lnTo>
                  <a:pt x="1445" y="54"/>
                </a:lnTo>
                <a:lnTo>
                  <a:pt x="1445" y="74"/>
                </a:lnTo>
                <a:lnTo>
                  <a:pt x="1455" y="95"/>
                </a:lnTo>
                <a:lnTo>
                  <a:pt x="1455" y="116"/>
                </a:lnTo>
                <a:lnTo>
                  <a:pt x="1482" y="122"/>
                </a:lnTo>
                <a:lnTo>
                  <a:pt x="1511" y="144"/>
                </a:lnTo>
                <a:lnTo>
                  <a:pt x="1511" y="164"/>
                </a:lnTo>
                <a:lnTo>
                  <a:pt x="1511" y="185"/>
                </a:lnTo>
                <a:lnTo>
                  <a:pt x="1501" y="205"/>
                </a:lnTo>
                <a:lnTo>
                  <a:pt x="1473" y="218"/>
                </a:lnTo>
                <a:lnTo>
                  <a:pt x="1445" y="233"/>
                </a:lnTo>
                <a:lnTo>
                  <a:pt x="1417" y="246"/>
                </a:lnTo>
                <a:lnTo>
                  <a:pt x="1389" y="239"/>
                </a:lnTo>
                <a:lnTo>
                  <a:pt x="1361" y="225"/>
                </a:lnTo>
                <a:lnTo>
                  <a:pt x="1333" y="233"/>
                </a:lnTo>
                <a:lnTo>
                  <a:pt x="1315" y="253"/>
                </a:lnTo>
                <a:lnTo>
                  <a:pt x="1286" y="266"/>
                </a:lnTo>
                <a:lnTo>
                  <a:pt x="1249" y="273"/>
                </a:lnTo>
                <a:lnTo>
                  <a:pt x="1222" y="273"/>
                </a:lnTo>
                <a:lnTo>
                  <a:pt x="1193" y="266"/>
                </a:lnTo>
                <a:lnTo>
                  <a:pt x="1165" y="260"/>
                </a:lnTo>
                <a:lnTo>
                  <a:pt x="1137" y="253"/>
                </a:lnTo>
                <a:lnTo>
                  <a:pt x="1109" y="266"/>
                </a:lnTo>
                <a:lnTo>
                  <a:pt x="1082" y="281"/>
                </a:lnTo>
                <a:lnTo>
                  <a:pt x="1053" y="288"/>
                </a:lnTo>
                <a:lnTo>
                  <a:pt x="1016" y="288"/>
                </a:lnTo>
                <a:lnTo>
                  <a:pt x="988" y="281"/>
                </a:lnTo>
                <a:lnTo>
                  <a:pt x="960" y="273"/>
                </a:lnTo>
                <a:lnTo>
                  <a:pt x="932" y="260"/>
                </a:lnTo>
                <a:lnTo>
                  <a:pt x="904" y="253"/>
                </a:lnTo>
                <a:lnTo>
                  <a:pt x="876" y="266"/>
                </a:lnTo>
                <a:lnTo>
                  <a:pt x="848" y="273"/>
                </a:lnTo>
                <a:lnTo>
                  <a:pt x="820" y="273"/>
                </a:lnTo>
                <a:lnTo>
                  <a:pt x="792" y="281"/>
                </a:lnTo>
                <a:lnTo>
                  <a:pt x="755" y="281"/>
                </a:lnTo>
                <a:lnTo>
                  <a:pt x="727" y="281"/>
                </a:lnTo>
                <a:lnTo>
                  <a:pt x="699" y="273"/>
                </a:lnTo>
                <a:lnTo>
                  <a:pt x="671" y="266"/>
                </a:lnTo>
                <a:lnTo>
                  <a:pt x="643" y="253"/>
                </a:lnTo>
                <a:lnTo>
                  <a:pt x="615" y="253"/>
                </a:lnTo>
                <a:lnTo>
                  <a:pt x="596" y="260"/>
                </a:lnTo>
                <a:lnTo>
                  <a:pt x="568" y="273"/>
                </a:lnTo>
                <a:lnTo>
                  <a:pt x="540" y="273"/>
                </a:lnTo>
                <a:lnTo>
                  <a:pt x="513" y="266"/>
                </a:lnTo>
                <a:lnTo>
                  <a:pt x="484" y="253"/>
                </a:lnTo>
                <a:lnTo>
                  <a:pt x="457" y="253"/>
                </a:lnTo>
                <a:lnTo>
                  <a:pt x="438" y="273"/>
                </a:lnTo>
                <a:lnTo>
                  <a:pt x="410" y="273"/>
                </a:lnTo>
                <a:lnTo>
                  <a:pt x="381" y="273"/>
                </a:lnTo>
                <a:lnTo>
                  <a:pt x="354" y="273"/>
                </a:lnTo>
                <a:lnTo>
                  <a:pt x="326" y="266"/>
                </a:lnTo>
                <a:lnTo>
                  <a:pt x="298" y="260"/>
                </a:lnTo>
                <a:lnTo>
                  <a:pt x="270" y="253"/>
                </a:lnTo>
                <a:lnTo>
                  <a:pt x="242" y="266"/>
                </a:lnTo>
                <a:lnTo>
                  <a:pt x="204" y="266"/>
                </a:lnTo>
                <a:lnTo>
                  <a:pt x="177" y="260"/>
                </a:lnTo>
                <a:lnTo>
                  <a:pt x="158" y="239"/>
                </a:lnTo>
                <a:lnTo>
                  <a:pt x="130" y="239"/>
                </a:lnTo>
                <a:lnTo>
                  <a:pt x="102" y="239"/>
                </a:lnTo>
                <a:lnTo>
                  <a:pt x="74" y="233"/>
                </a:lnTo>
                <a:lnTo>
                  <a:pt x="74" y="212"/>
                </a:lnTo>
                <a:lnTo>
                  <a:pt x="65" y="192"/>
                </a:lnTo>
                <a:lnTo>
                  <a:pt x="65" y="170"/>
                </a:lnTo>
                <a:lnTo>
                  <a:pt x="28" y="170"/>
                </a:lnTo>
                <a:lnTo>
                  <a:pt x="8" y="170"/>
                </a:lnTo>
                <a:lnTo>
                  <a:pt x="0" y="150"/>
                </a:lnTo>
                <a:lnTo>
                  <a:pt x="18" y="137"/>
                </a:lnTo>
                <a:lnTo>
                  <a:pt x="18" y="116"/>
                </a:lnTo>
                <a:lnTo>
                  <a:pt x="20" y="74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5364088" y="3717032"/>
            <a:ext cx="129041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ar-JO" sz="2000" dirty="0" smtClean="0">
                <a:solidFill>
                  <a:schemeClr val="bg2"/>
                </a:solidFill>
                <a:latin typeface="Arial" pitchFamily="34" charset="0"/>
              </a:rPr>
              <a:t>غيمة اولية</a:t>
            </a:r>
            <a:endParaRPr lang="en-GB" sz="20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5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9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5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build="p" autoUpdateAnimBg="0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build="p" autoUpdateAnimBg="0" advAuto="0"/>
      <p:bldP spid="8229" grpId="0" animBg="1"/>
      <p:bldP spid="8231" grpId="0" animBg="1"/>
      <p:bldP spid="8232" grpId="0" animBg="1"/>
      <p:bldP spid="8233" grpId="0" build="p" autoUpdateAnimBg="0"/>
      <p:bldP spid="8234" grpId="0" animBg="1"/>
      <p:bldP spid="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49EE-AB32-4BD5-BD1A-2937CF7EDF4F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A4B8-337F-4C42-B8FD-BDC1A278A190}" type="slidenum">
              <a:rPr lang="en-GB"/>
              <a:pPr/>
              <a:t>14</a:t>
            </a:fld>
            <a:endParaRPr lang="en-GB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/>
            <a:r>
              <a:rPr lang="ar-JO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كثافة البخار</a:t>
            </a:r>
            <a:endParaRPr lang="en-GB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6763" y="990600"/>
            <a:ext cx="7848600" cy="4572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766763" y="2549525"/>
            <a:ext cx="7850187" cy="3014663"/>
          </a:xfrm>
          <a:custGeom>
            <a:avLst/>
            <a:gdLst/>
            <a:ahLst/>
            <a:cxnLst>
              <a:cxn ang="0">
                <a:pos x="4922" y="554"/>
              </a:cxn>
              <a:cxn ang="0">
                <a:pos x="4831" y="499"/>
              </a:cxn>
              <a:cxn ang="0">
                <a:pos x="4676" y="509"/>
              </a:cxn>
              <a:cxn ang="0">
                <a:pos x="4576" y="499"/>
              </a:cxn>
              <a:cxn ang="0">
                <a:pos x="4467" y="563"/>
              </a:cxn>
              <a:cxn ang="0">
                <a:pos x="4367" y="572"/>
              </a:cxn>
              <a:cxn ang="0">
                <a:pos x="4267" y="609"/>
              </a:cxn>
              <a:cxn ang="0">
                <a:pos x="4186" y="709"/>
              </a:cxn>
              <a:cxn ang="0">
                <a:pos x="4077" y="781"/>
              </a:cxn>
              <a:cxn ang="0">
                <a:pos x="3967" y="799"/>
              </a:cxn>
              <a:cxn ang="0">
                <a:pos x="3895" y="899"/>
              </a:cxn>
              <a:cxn ang="0">
                <a:pos x="3786" y="927"/>
              </a:cxn>
              <a:cxn ang="0">
                <a:pos x="3658" y="990"/>
              </a:cxn>
              <a:cxn ang="0">
                <a:pos x="3558" y="1108"/>
              </a:cxn>
              <a:cxn ang="0">
                <a:pos x="3504" y="1181"/>
              </a:cxn>
              <a:cxn ang="0">
                <a:pos x="3358" y="1227"/>
              </a:cxn>
              <a:cxn ang="0">
                <a:pos x="3295" y="1317"/>
              </a:cxn>
              <a:cxn ang="0">
                <a:pos x="3168" y="1354"/>
              </a:cxn>
              <a:cxn ang="0">
                <a:pos x="3095" y="1399"/>
              </a:cxn>
              <a:cxn ang="0">
                <a:pos x="3031" y="1472"/>
              </a:cxn>
              <a:cxn ang="0">
                <a:pos x="2949" y="1508"/>
              </a:cxn>
              <a:cxn ang="0">
                <a:pos x="2804" y="1526"/>
              </a:cxn>
              <a:cxn ang="0">
                <a:pos x="2686" y="1499"/>
              </a:cxn>
              <a:cxn ang="0">
                <a:pos x="2586" y="1517"/>
              </a:cxn>
              <a:cxn ang="0">
                <a:pos x="2477" y="1545"/>
              </a:cxn>
              <a:cxn ang="0">
                <a:pos x="2368" y="1545"/>
              </a:cxn>
              <a:cxn ang="0">
                <a:pos x="2259" y="1545"/>
              </a:cxn>
              <a:cxn ang="0">
                <a:pos x="2159" y="1545"/>
              </a:cxn>
              <a:cxn ang="0">
                <a:pos x="2059" y="1545"/>
              </a:cxn>
              <a:cxn ang="0">
                <a:pos x="1959" y="1545"/>
              </a:cxn>
              <a:cxn ang="0">
                <a:pos x="1859" y="1508"/>
              </a:cxn>
              <a:cxn ang="0">
                <a:pos x="1750" y="1499"/>
              </a:cxn>
              <a:cxn ang="0">
                <a:pos x="1677" y="1426"/>
              </a:cxn>
              <a:cxn ang="0">
                <a:pos x="1586" y="1345"/>
              </a:cxn>
              <a:cxn ang="0">
                <a:pos x="1495" y="1263"/>
              </a:cxn>
              <a:cxn ang="0">
                <a:pos x="1395" y="1199"/>
              </a:cxn>
              <a:cxn ang="0">
                <a:pos x="1340" y="1108"/>
              </a:cxn>
              <a:cxn ang="0">
                <a:pos x="1231" y="1036"/>
              </a:cxn>
              <a:cxn ang="0">
                <a:pos x="1177" y="936"/>
              </a:cxn>
              <a:cxn ang="0">
                <a:pos x="1068" y="899"/>
              </a:cxn>
              <a:cxn ang="0">
                <a:pos x="959" y="818"/>
              </a:cxn>
              <a:cxn ang="0">
                <a:pos x="877" y="763"/>
              </a:cxn>
              <a:cxn ang="0">
                <a:pos x="777" y="709"/>
              </a:cxn>
              <a:cxn ang="0">
                <a:pos x="731" y="609"/>
              </a:cxn>
              <a:cxn ang="0">
                <a:pos x="631" y="545"/>
              </a:cxn>
              <a:cxn ang="0">
                <a:pos x="559" y="445"/>
              </a:cxn>
              <a:cxn ang="0">
                <a:pos x="441" y="390"/>
              </a:cxn>
              <a:cxn ang="0">
                <a:pos x="368" y="281"/>
              </a:cxn>
              <a:cxn ang="0">
                <a:pos x="304" y="181"/>
              </a:cxn>
              <a:cxn ang="0">
                <a:pos x="231" y="109"/>
              </a:cxn>
              <a:cxn ang="0">
                <a:pos x="150" y="27"/>
              </a:cxn>
              <a:cxn ang="0">
                <a:pos x="41" y="0"/>
              </a:cxn>
            </a:cxnLst>
            <a:rect l="0" t="0" r="r" b="b"/>
            <a:pathLst>
              <a:path w="4945" h="1899">
                <a:moveTo>
                  <a:pt x="0" y="1898"/>
                </a:moveTo>
                <a:lnTo>
                  <a:pt x="4944" y="1898"/>
                </a:lnTo>
                <a:lnTo>
                  <a:pt x="4944" y="554"/>
                </a:lnTo>
                <a:lnTo>
                  <a:pt x="4922" y="554"/>
                </a:lnTo>
                <a:lnTo>
                  <a:pt x="4895" y="536"/>
                </a:lnTo>
                <a:lnTo>
                  <a:pt x="4876" y="527"/>
                </a:lnTo>
                <a:lnTo>
                  <a:pt x="4858" y="499"/>
                </a:lnTo>
                <a:lnTo>
                  <a:pt x="4831" y="499"/>
                </a:lnTo>
                <a:lnTo>
                  <a:pt x="4767" y="499"/>
                </a:lnTo>
                <a:lnTo>
                  <a:pt x="4740" y="499"/>
                </a:lnTo>
                <a:lnTo>
                  <a:pt x="4713" y="499"/>
                </a:lnTo>
                <a:lnTo>
                  <a:pt x="4676" y="509"/>
                </a:lnTo>
                <a:lnTo>
                  <a:pt x="4649" y="518"/>
                </a:lnTo>
                <a:lnTo>
                  <a:pt x="4622" y="499"/>
                </a:lnTo>
                <a:lnTo>
                  <a:pt x="4595" y="499"/>
                </a:lnTo>
                <a:lnTo>
                  <a:pt x="4576" y="499"/>
                </a:lnTo>
                <a:lnTo>
                  <a:pt x="4549" y="509"/>
                </a:lnTo>
                <a:lnTo>
                  <a:pt x="4522" y="527"/>
                </a:lnTo>
                <a:lnTo>
                  <a:pt x="4495" y="554"/>
                </a:lnTo>
                <a:lnTo>
                  <a:pt x="4467" y="563"/>
                </a:lnTo>
                <a:lnTo>
                  <a:pt x="4440" y="581"/>
                </a:lnTo>
                <a:lnTo>
                  <a:pt x="4413" y="581"/>
                </a:lnTo>
                <a:lnTo>
                  <a:pt x="4386" y="572"/>
                </a:lnTo>
                <a:lnTo>
                  <a:pt x="4367" y="572"/>
                </a:lnTo>
                <a:lnTo>
                  <a:pt x="4340" y="572"/>
                </a:lnTo>
                <a:lnTo>
                  <a:pt x="4313" y="572"/>
                </a:lnTo>
                <a:lnTo>
                  <a:pt x="4286" y="599"/>
                </a:lnTo>
                <a:lnTo>
                  <a:pt x="4267" y="609"/>
                </a:lnTo>
                <a:lnTo>
                  <a:pt x="4249" y="636"/>
                </a:lnTo>
                <a:lnTo>
                  <a:pt x="4213" y="663"/>
                </a:lnTo>
                <a:lnTo>
                  <a:pt x="4195" y="690"/>
                </a:lnTo>
                <a:lnTo>
                  <a:pt x="4186" y="709"/>
                </a:lnTo>
                <a:lnTo>
                  <a:pt x="4167" y="745"/>
                </a:lnTo>
                <a:lnTo>
                  <a:pt x="4140" y="754"/>
                </a:lnTo>
                <a:lnTo>
                  <a:pt x="4113" y="781"/>
                </a:lnTo>
                <a:lnTo>
                  <a:pt x="4077" y="781"/>
                </a:lnTo>
                <a:lnTo>
                  <a:pt x="4058" y="781"/>
                </a:lnTo>
                <a:lnTo>
                  <a:pt x="4031" y="781"/>
                </a:lnTo>
                <a:lnTo>
                  <a:pt x="3995" y="781"/>
                </a:lnTo>
                <a:lnTo>
                  <a:pt x="3967" y="799"/>
                </a:lnTo>
                <a:lnTo>
                  <a:pt x="3958" y="818"/>
                </a:lnTo>
                <a:lnTo>
                  <a:pt x="3940" y="845"/>
                </a:lnTo>
                <a:lnTo>
                  <a:pt x="3922" y="872"/>
                </a:lnTo>
                <a:lnTo>
                  <a:pt x="3895" y="899"/>
                </a:lnTo>
                <a:lnTo>
                  <a:pt x="3886" y="918"/>
                </a:lnTo>
                <a:lnTo>
                  <a:pt x="3867" y="927"/>
                </a:lnTo>
                <a:lnTo>
                  <a:pt x="3840" y="927"/>
                </a:lnTo>
                <a:lnTo>
                  <a:pt x="3786" y="927"/>
                </a:lnTo>
                <a:lnTo>
                  <a:pt x="3731" y="936"/>
                </a:lnTo>
                <a:lnTo>
                  <a:pt x="3695" y="954"/>
                </a:lnTo>
                <a:lnTo>
                  <a:pt x="3667" y="963"/>
                </a:lnTo>
                <a:lnTo>
                  <a:pt x="3658" y="990"/>
                </a:lnTo>
                <a:lnTo>
                  <a:pt x="3649" y="1036"/>
                </a:lnTo>
                <a:lnTo>
                  <a:pt x="3613" y="1072"/>
                </a:lnTo>
                <a:lnTo>
                  <a:pt x="3577" y="1090"/>
                </a:lnTo>
                <a:lnTo>
                  <a:pt x="3558" y="1108"/>
                </a:lnTo>
                <a:lnTo>
                  <a:pt x="3531" y="1108"/>
                </a:lnTo>
                <a:lnTo>
                  <a:pt x="3513" y="1127"/>
                </a:lnTo>
                <a:lnTo>
                  <a:pt x="3504" y="1154"/>
                </a:lnTo>
                <a:lnTo>
                  <a:pt x="3504" y="1181"/>
                </a:lnTo>
                <a:lnTo>
                  <a:pt x="3477" y="1208"/>
                </a:lnTo>
                <a:lnTo>
                  <a:pt x="3449" y="1217"/>
                </a:lnTo>
                <a:lnTo>
                  <a:pt x="3377" y="1217"/>
                </a:lnTo>
                <a:lnTo>
                  <a:pt x="3358" y="1227"/>
                </a:lnTo>
                <a:lnTo>
                  <a:pt x="3331" y="1236"/>
                </a:lnTo>
                <a:lnTo>
                  <a:pt x="3322" y="1263"/>
                </a:lnTo>
                <a:lnTo>
                  <a:pt x="3304" y="1290"/>
                </a:lnTo>
                <a:lnTo>
                  <a:pt x="3295" y="1317"/>
                </a:lnTo>
                <a:lnTo>
                  <a:pt x="3286" y="1336"/>
                </a:lnTo>
                <a:lnTo>
                  <a:pt x="3258" y="1345"/>
                </a:lnTo>
                <a:lnTo>
                  <a:pt x="3204" y="1354"/>
                </a:lnTo>
                <a:lnTo>
                  <a:pt x="3168" y="1354"/>
                </a:lnTo>
                <a:lnTo>
                  <a:pt x="3149" y="1354"/>
                </a:lnTo>
                <a:lnTo>
                  <a:pt x="3122" y="1363"/>
                </a:lnTo>
                <a:lnTo>
                  <a:pt x="3095" y="1372"/>
                </a:lnTo>
                <a:lnTo>
                  <a:pt x="3095" y="1399"/>
                </a:lnTo>
                <a:lnTo>
                  <a:pt x="3095" y="1426"/>
                </a:lnTo>
                <a:lnTo>
                  <a:pt x="3086" y="1445"/>
                </a:lnTo>
                <a:lnTo>
                  <a:pt x="3058" y="1463"/>
                </a:lnTo>
                <a:lnTo>
                  <a:pt x="3031" y="1472"/>
                </a:lnTo>
                <a:lnTo>
                  <a:pt x="3004" y="1472"/>
                </a:lnTo>
                <a:lnTo>
                  <a:pt x="2977" y="1472"/>
                </a:lnTo>
                <a:lnTo>
                  <a:pt x="2958" y="1481"/>
                </a:lnTo>
                <a:lnTo>
                  <a:pt x="2949" y="1508"/>
                </a:lnTo>
                <a:lnTo>
                  <a:pt x="2922" y="1517"/>
                </a:lnTo>
                <a:lnTo>
                  <a:pt x="2895" y="1526"/>
                </a:lnTo>
                <a:lnTo>
                  <a:pt x="2868" y="1526"/>
                </a:lnTo>
                <a:lnTo>
                  <a:pt x="2804" y="1526"/>
                </a:lnTo>
                <a:lnTo>
                  <a:pt x="2768" y="1517"/>
                </a:lnTo>
                <a:lnTo>
                  <a:pt x="2740" y="1508"/>
                </a:lnTo>
                <a:lnTo>
                  <a:pt x="2713" y="1499"/>
                </a:lnTo>
                <a:lnTo>
                  <a:pt x="2686" y="1499"/>
                </a:lnTo>
                <a:lnTo>
                  <a:pt x="2659" y="1499"/>
                </a:lnTo>
                <a:lnTo>
                  <a:pt x="2640" y="1499"/>
                </a:lnTo>
                <a:lnTo>
                  <a:pt x="2613" y="1508"/>
                </a:lnTo>
                <a:lnTo>
                  <a:pt x="2586" y="1517"/>
                </a:lnTo>
                <a:lnTo>
                  <a:pt x="2559" y="1536"/>
                </a:lnTo>
                <a:lnTo>
                  <a:pt x="2540" y="1545"/>
                </a:lnTo>
                <a:lnTo>
                  <a:pt x="2513" y="1545"/>
                </a:lnTo>
                <a:lnTo>
                  <a:pt x="2477" y="1545"/>
                </a:lnTo>
                <a:lnTo>
                  <a:pt x="2449" y="1545"/>
                </a:lnTo>
                <a:lnTo>
                  <a:pt x="2422" y="1545"/>
                </a:lnTo>
                <a:lnTo>
                  <a:pt x="2395" y="1545"/>
                </a:lnTo>
                <a:lnTo>
                  <a:pt x="2368" y="1545"/>
                </a:lnTo>
                <a:lnTo>
                  <a:pt x="2349" y="1545"/>
                </a:lnTo>
                <a:lnTo>
                  <a:pt x="2322" y="1545"/>
                </a:lnTo>
                <a:lnTo>
                  <a:pt x="2295" y="1545"/>
                </a:lnTo>
                <a:lnTo>
                  <a:pt x="2259" y="1545"/>
                </a:lnTo>
                <a:lnTo>
                  <a:pt x="2240" y="1545"/>
                </a:lnTo>
                <a:lnTo>
                  <a:pt x="2213" y="1545"/>
                </a:lnTo>
                <a:lnTo>
                  <a:pt x="2186" y="1545"/>
                </a:lnTo>
                <a:lnTo>
                  <a:pt x="2159" y="1545"/>
                </a:lnTo>
                <a:lnTo>
                  <a:pt x="2140" y="1545"/>
                </a:lnTo>
                <a:lnTo>
                  <a:pt x="2113" y="1545"/>
                </a:lnTo>
                <a:lnTo>
                  <a:pt x="2086" y="1545"/>
                </a:lnTo>
                <a:lnTo>
                  <a:pt x="2059" y="1545"/>
                </a:lnTo>
                <a:lnTo>
                  <a:pt x="2040" y="1545"/>
                </a:lnTo>
                <a:lnTo>
                  <a:pt x="2013" y="1545"/>
                </a:lnTo>
                <a:lnTo>
                  <a:pt x="1986" y="1545"/>
                </a:lnTo>
                <a:lnTo>
                  <a:pt x="1959" y="1545"/>
                </a:lnTo>
                <a:lnTo>
                  <a:pt x="1940" y="1545"/>
                </a:lnTo>
                <a:lnTo>
                  <a:pt x="1913" y="1536"/>
                </a:lnTo>
                <a:lnTo>
                  <a:pt x="1886" y="1526"/>
                </a:lnTo>
                <a:lnTo>
                  <a:pt x="1859" y="1508"/>
                </a:lnTo>
                <a:lnTo>
                  <a:pt x="1831" y="1499"/>
                </a:lnTo>
                <a:lnTo>
                  <a:pt x="1804" y="1499"/>
                </a:lnTo>
                <a:lnTo>
                  <a:pt x="1777" y="1499"/>
                </a:lnTo>
                <a:lnTo>
                  <a:pt x="1750" y="1499"/>
                </a:lnTo>
                <a:lnTo>
                  <a:pt x="1731" y="1490"/>
                </a:lnTo>
                <a:lnTo>
                  <a:pt x="1704" y="1472"/>
                </a:lnTo>
                <a:lnTo>
                  <a:pt x="1686" y="1445"/>
                </a:lnTo>
                <a:lnTo>
                  <a:pt x="1677" y="1426"/>
                </a:lnTo>
                <a:lnTo>
                  <a:pt x="1650" y="1408"/>
                </a:lnTo>
                <a:lnTo>
                  <a:pt x="1631" y="1390"/>
                </a:lnTo>
                <a:lnTo>
                  <a:pt x="1604" y="1372"/>
                </a:lnTo>
                <a:lnTo>
                  <a:pt x="1586" y="1345"/>
                </a:lnTo>
                <a:lnTo>
                  <a:pt x="1559" y="1336"/>
                </a:lnTo>
                <a:lnTo>
                  <a:pt x="1540" y="1327"/>
                </a:lnTo>
                <a:lnTo>
                  <a:pt x="1522" y="1281"/>
                </a:lnTo>
                <a:lnTo>
                  <a:pt x="1495" y="1263"/>
                </a:lnTo>
                <a:lnTo>
                  <a:pt x="1459" y="1254"/>
                </a:lnTo>
                <a:lnTo>
                  <a:pt x="1440" y="1236"/>
                </a:lnTo>
                <a:lnTo>
                  <a:pt x="1422" y="1217"/>
                </a:lnTo>
                <a:lnTo>
                  <a:pt x="1395" y="1199"/>
                </a:lnTo>
                <a:lnTo>
                  <a:pt x="1377" y="1172"/>
                </a:lnTo>
                <a:lnTo>
                  <a:pt x="1368" y="1145"/>
                </a:lnTo>
                <a:lnTo>
                  <a:pt x="1359" y="1117"/>
                </a:lnTo>
                <a:lnTo>
                  <a:pt x="1340" y="1108"/>
                </a:lnTo>
                <a:lnTo>
                  <a:pt x="1313" y="1081"/>
                </a:lnTo>
                <a:lnTo>
                  <a:pt x="1277" y="1063"/>
                </a:lnTo>
                <a:lnTo>
                  <a:pt x="1250" y="1045"/>
                </a:lnTo>
                <a:lnTo>
                  <a:pt x="1231" y="1036"/>
                </a:lnTo>
                <a:lnTo>
                  <a:pt x="1204" y="1018"/>
                </a:lnTo>
                <a:lnTo>
                  <a:pt x="1195" y="999"/>
                </a:lnTo>
                <a:lnTo>
                  <a:pt x="1186" y="972"/>
                </a:lnTo>
                <a:lnTo>
                  <a:pt x="1177" y="936"/>
                </a:lnTo>
                <a:lnTo>
                  <a:pt x="1150" y="927"/>
                </a:lnTo>
                <a:lnTo>
                  <a:pt x="1131" y="908"/>
                </a:lnTo>
                <a:lnTo>
                  <a:pt x="1095" y="908"/>
                </a:lnTo>
                <a:lnTo>
                  <a:pt x="1068" y="899"/>
                </a:lnTo>
                <a:lnTo>
                  <a:pt x="1040" y="899"/>
                </a:lnTo>
                <a:lnTo>
                  <a:pt x="1004" y="863"/>
                </a:lnTo>
                <a:lnTo>
                  <a:pt x="986" y="836"/>
                </a:lnTo>
                <a:lnTo>
                  <a:pt x="959" y="818"/>
                </a:lnTo>
                <a:lnTo>
                  <a:pt x="950" y="799"/>
                </a:lnTo>
                <a:lnTo>
                  <a:pt x="931" y="790"/>
                </a:lnTo>
                <a:lnTo>
                  <a:pt x="904" y="781"/>
                </a:lnTo>
                <a:lnTo>
                  <a:pt x="877" y="763"/>
                </a:lnTo>
                <a:lnTo>
                  <a:pt x="850" y="754"/>
                </a:lnTo>
                <a:lnTo>
                  <a:pt x="822" y="754"/>
                </a:lnTo>
                <a:lnTo>
                  <a:pt x="795" y="736"/>
                </a:lnTo>
                <a:lnTo>
                  <a:pt x="777" y="709"/>
                </a:lnTo>
                <a:lnTo>
                  <a:pt x="768" y="690"/>
                </a:lnTo>
                <a:lnTo>
                  <a:pt x="759" y="663"/>
                </a:lnTo>
                <a:lnTo>
                  <a:pt x="741" y="636"/>
                </a:lnTo>
                <a:lnTo>
                  <a:pt x="731" y="609"/>
                </a:lnTo>
                <a:lnTo>
                  <a:pt x="722" y="590"/>
                </a:lnTo>
                <a:lnTo>
                  <a:pt x="695" y="572"/>
                </a:lnTo>
                <a:lnTo>
                  <a:pt x="668" y="563"/>
                </a:lnTo>
                <a:lnTo>
                  <a:pt x="631" y="545"/>
                </a:lnTo>
                <a:lnTo>
                  <a:pt x="604" y="527"/>
                </a:lnTo>
                <a:lnTo>
                  <a:pt x="586" y="499"/>
                </a:lnTo>
                <a:lnTo>
                  <a:pt x="577" y="472"/>
                </a:lnTo>
                <a:lnTo>
                  <a:pt x="559" y="445"/>
                </a:lnTo>
                <a:lnTo>
                  <a:pt x="531" y="427"/>
                </a:lnTo>
                <a:lnTo>
                  <a:pt x="495" y="399"/>
                </a:lnTo>
                <a:lnTo>
                  <a:pt x="468" y="390"/>
                </a:lnTo>
                <a:lnTo>
                  <a:pt x="441" y="390"/>
                </a:lnTo>
                <a:lnTo>
                  <a:pt x="422" y="381"/>
                </a:lnTo>
                <a:lnTo>
                  <a:pt x="413" y="354"/>
                </a:lnTo>
                <a:lnTo>
                  <a:pt x="404" y="327"/>
                </a:lnTo>
                <a:lnTo>
                  <a:pt x="368" y="281"/>
                </a:lnTo>
                <a:lnTo>
                  <a:pt x="368" y="227"/>
                </a:lnTo>
                <a:lnTo>
                  <a:pt x="341" y="209"/>
                </a:lnTo>
                <a:lnTo>
                  <a:pt x="331" y="190"/>
                </a:lnTo>
                <a:lnTo>
                  <a:pt x="304" y="181"/>
                </a:lnTo>
                <a:lnTo>
                  <a:pt x="295" y="154"/>
                </a:lnTo>
                <a:lnTo>
                  <a:pt x="268" y="145"/>
                </a:lnTo>
                <a:lnTo>
                  <a:pt x="241" y="136"/>
                </a:lnTo>
                <a:lnTo>
                  <a:pt x="231" y="109"/>
                </a:lnTo>
                <a:lnTo>
                  <a:pt x="222" y="90"/>
                </a:lnTo>
                <a:lnTo>
                  <a:pt x="204" y="63"/>
                </a:lnTo>
                <a:lnTo>
                  <a:pt x="177" y="45"/>
                </a:lnTo>
                <a:lnTo>
                  <a:pt x="150" y="27"/>
                </a:lnTo>
                <a:lnTo>
                  <a:pt x="122" y="18"/>
                </a:lnTo>
                <a:lnTo>
                  <a:pt x="95" y="9"/>
                </a:lnTo>
                <a:lnTo>
                  <a:pt x="68" y="9"/>
                </a:lnTo>
                <a:lnTo>
                  <a:pt x="41" y="0"/>
                </a:lnTo>
                <a:lnTo>
                  <a:pt x="0" y="26"/>
                </a:lnTo>
                <a:lnTo>
                  <a:pt x="0" y="1898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663300"/>
              </a:gs>
            </a:gsLst>
            <a:lin ang="5400000" scaled="1"/>
          </a:gra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graphicFrame>
        <p:nvGraphicFramePr>
          <p:cNvPr id="18437" name="Object 5"/>
          <p:cNvGraphicFramePr>
            <a:graphicFrameLocks/>
          </p:cNvGraphicFramePr>
          <p:nvPr/>
        </p:nvGraphicFramePr>
        <p:xfrm>
          <a:off x="685800" y="2141538"/>
          <a:ext cx="641350" cy="635000"/>
        </p:xfrm>
        <a:graphic>
          <a:graphicData uri="http://schemas.openxmlformats.org/presentationml/2006/ole">
            <p:oleObj spid="_x0000_s2050" name="ClipArt" r:id="rId5" imgW="641160" imgH="634680" progId="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/>
          </p:cNvGraphicFramePr>
          <p:nvPr/>
        </p:nvGraphicFramePr>
        <p:xfrm>
          <a:off x="838200" y="2293938"/>
          <a:ext cx="641350" cy="635000"/>
        </p:xfrm>
        <a:graphic>
          <a:graphicData uri="http://schemas.openxmlformats.org/presentationml/2006/ole">
            <p:oleObj spid="_x0000_s2051" name="ClipArt" r:id="rId6" imgW="641160" imgH="634680" progId="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/>
          </p:cNvGraphicFramePr>
          <p:nvPr/>
        </p:nvGraphicFramePr>
        <p:xfrm>
          <a:off x="1219200" y="2522538"/>
          <a:ext cx="641350" cy="635000"/>
        </p:xfrm>
        <a:graphic>
          <a:graphicData uri="http://schemas.openxmlformats.org/presentationml/2006/ole">
            <p:oleObj spid="_x0000_s2052" name="ClipArt" r:id="rId7" imgW="641160" imgH="634680" progId="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/>
          </p:cNvGraphicFramePr>
          <p:nvPr/>
        </p:nvGraphicFramePr>
        <p:xfrm>
          <a:off x="838200" y="2903538"/>
          <a:ext cx="641350" cy="635000"/>
        </p:xfrm>
        <a:graphic>
          <a:graphicData uri="http://schemas.openxmlformats.org/presentationml/2006/ole">
            <p:oleObj spid="_x0000_s2053" name="ClipArt" r:id="rId8" imgW="641160" imgH="634680" progId="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/>
          </p:cNvGraphicFramePr>
          <p:nvPr/>
        </p:nvGraphicFramePr>
        <p:xfrm>
          <a:off x="1066800" y="2674938"/>
          <a:ext cx="641350" cy="635000"/>
        </p:xfrm>
        <a:graphic>
          <a:graphicData uri="http://schemas.openxmlformats.org/presentationml/2006/ole">
            <p:oleObj spid="_x0000_s2054" name="ClipArt" r:id="rId9" imgW="641160" imgH="634680" progId="">
              <p:embed/>
            </p:oleObj>
          </a:graphicData>
        </a:graphic>
      </p:graphicFrame>
      <p:pic>
        <p:nvPicPr>
          <p:cNvPr id="18442" name="Picture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75" y="2652713"/>
            <a:ext cx="5365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443" name="Object 11"/>
          <p:cNvGraphicFramePr>
            <a:graphicFrameLocks/>
          </p:cNvGraphicFramePr>
          <p:nvPr/>
        </p:nvGraphicFramePr>
        <p:xfrm>
          <a:off x="762000" y="2370138"/>
          <a:ext cx="641350" cy="635000"/>
        </p:xfrm>
        <a:graphic>
          <a:graphicData uri="http://schemas.openxmlformats.org/presentationml/2006/ole">
            <p:oleObj spid="_x0000_s2055" name="ClipArt" r:id="rId11" imgW="641160" imgH="634680" progId="">
              <p:embed/>
            </p:oleObj>
          </a:graphicData>
        </a:graphic>
      </p:graphicFrame>
      <p:graphicFrame>
        <p:nvGraphicFramePr>
          <p:cNvPr id="18444" name="Object 12"/>
          <p:cNvGraphicFramePr>
            <a:graphicFrameLocks/>
          </p:cNvGraphicFramePr>
          <p:nvPr/>
        </p:nvGraphicFramePr>
        <p:xfrm>
          <a:off x="533400" y="2674938"/>
          <a:ext cx="641350" cy="635000"/>
        </p:xfrm>
        <a:graphic>
          <a:graphicData uri="http://schemas.openxmlformats.org/presentationml/2006/ole">
            <p:oleObj spid="_x0000_s2056" name="ClipArt" r:id="rId12" imgW="641160" imgH="634680" progId="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/>
          </p:cNvGraphicFramePr>
          <p:nvPr/>
        </p:nvGraphicFramePr>
        <p:xfrm>
          <a:off x="1066800" y="2598738"/>
          <a:ext cx="641350" cy="635000"/>
        </p:xfrm>
        <a:graphic>
          <a:graphicData uri="http://schemas.openxmlformats.org/presentationml/2006/ole">
            <p:oleObj spid="_x0000_s2057" name="ClipArt" r:id="rId13" imgW="641160" imgH="634680" progId="">
              <p:embed/>
            </p:oleObj>
          </a:graphicData>
        </a:graphic>
      </p:graphicFrame>
      <p:sp>
        <p:nvSpPr>
          <p:cNvPr id="18446" name="Freeform 14"/>
          <p:cNvSpPr>
            <a:spLocks/>
          </p:cNvSpPr>
          <p:nvPr/>
        </p:nvSpPr>
        <p:spPr bwMode="auto">
          <a:xfrm>
            <a:off x="1082675" y="2725738"/>
            <a:ext cx="954088" cy="715962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108" y="12"/>
              </a:cxn>
              <a:cxn ang="0">
                <a:pos x="144" y="30"/>
              </a:cxn>
              <a:cxn ang="0">
                <a:pos x="162" y="48"/>
              </a:cxn>
              <a:cxn ang="0">
                <a:pos x="192" y="72"/>
              </a:cxn>
              <a:cxn ang="0">
                <a:pos x="228" y="72"/>
              </a:cxn>
              <a:cxn ang="0">
                <a:pos x="258" y="90"/>
              </a:cxn>
              <a:cxn ang="0">
                <a:pos x="294" y="102"/>
              </a:cxn>
              <a:cxn ang="0">
                <a:pos x="324" y="156"/>
              </a:cxn>
              <a:cxn ang="0">
                <a:pos x="360" y="168"/>
              </a:cxn>
              <a:cxn ang="0">
                <a:pos x="384" y="204"/>
              </a:cxn>
              <a:cxn ang="0">
                <a:pos x="402" y="222"/>
              </a:cxn>
              <a:cxn ang="0">
                <a:pos x="456" y="222"/>
              </a:cxn>
              <a:cxn ang="0">
                <a:pos x="468" y="258"/>
              </a:cxn>
              <a:cxn ang="0">
                <a:pos x="510" y="282"/>
              </a:cxn>
              <a:cxn ang="0">
                <a:pos x="540" y="306"/>
              </a:cxn>
              <a:cxn ang="0">
                <a:pos x="564" y="324"/>
              </a:cxn>
              <a:cxn ang="0">
                <a:pos x="582" y="354"/>
              </a:cxn>
              <a:cxn ang="0">
                <a:pos x="600" y="396"/>
              </a:cxn>
              <a:cxn ang="0">
                <a:pos x="582" y="426"/>
              </a:cxn>
              <a:cxn ang="0">
                <a:pos x="540" y="444"/>
              </a:cxn>
              <a:cxn ang="0">
                <a:pos x="480" y="444"/>
              </a:cxn>
              <a:cxn ang="0">
                <a:pos x="444" y="450"/>
              </a:cxn>
              <a:cxn ang="0">
                <a:pos x="414" y="432"/>
              </a:cxn>
              <a:cxn ang="0">
                <a:pos x="372" y="432"/>
              </a:cxn>
              <a:cxn ang="0">
                <a:pos x="348" y="396"/>
              </a:cxn>
              <a:cxn ang="0">
                <a:pos x="312" y="378"/>
              </a:cxn>
              <a:cxn ang="0">
                <a:pos x="288" y="360"/>
              </a:cxn>
              <a:cxn ang="0">
                <a:pos x="270" y="336"/>
              </a:cxn>
              <a:cxn ang="0">
                <a:pos x="264" y="300"/>
              </a:cxn>
              <a:cxn ang="0">
                <a:pos x="240" y="288"/>
              </a:cxn>
              <a:cxn ang="0">
                <a:pos x="186" y="288"/>
              </a:cxn>
              <a:cxn ang="0">
                <a:pos x="150" y="234"/>
              </a:cxn>
              <a:cxn ang="0">
                <a:pos x="138" y="198"/>
              </a:cxn>
              <a:cxn ang="0">
                <a:pos x="96" y="192"/>
              </a:cxn>
              <a:cxn ang="0">
                <a:pos x="78" y="150"/>
              </a:cxn>
              <a:cxn ang="0">
                <a:pos x="42" y="126"/>
              </a:cxn>
              <a:cxn ang="0">
                <a:pos x="30" y="90"/>
              </a:cxn>
              <a:cxn ang="0">
                <a:pos x="0" y="54"/>
              </a:cxn>
              <a:cxn ang="0">
                <a:pos x="0" y="18"/>
              </a:cxn>
              <a:cxn ang="0">
                <a:pos x="42" y="12"/>
              </a:cxn>
            </a:cxnLst>
            <a:rect l="0" t="0" r="r" b="b"/>
            <a:pathLst>
              <a:path w="601" h="451">
                <a:moveTo>
                  <a:pt x="42" y="12"/>
                </a:moveTo>
                <a:lnTo>
                  <a:pt x="72" y="0"/>
                </a:lnTo>
                <a:lnTo>
                  <a:pt x="90" y="0"/>
                </a:lnTo>
                <a:lnTo>
                  <a:pt x="108" y="12"/>
                </a:lnTo>
                <a:lnTo>
                  <a:pt x="126" y="24"/>
                </a:lnTo>
                <a:lnTo>
                  <a:pt x="144" y="30"/>
                </a:lnTo>
                <a:lnTo>
                  <a:pt x="162" y="30"/>
                </a:lnTo>
                <a:lnTo>
                  <a:pt x="162" y="48"/>
                </a:lnTo>
                <a:lnTo>
                  <a:pt x="174" y="66"/>
                </a:lnTo>
                <a:lnTo>
                  <a:pt x="192" y="72"/>
                </a:lnTo>
                <a:lnTo>
                  <a:pt x="210" y="72"/>
                </a:lnTo>
                <a:lnTo>
                  <a:pt x="228" y="72"/>
                </a:lnTo>
                <a:lnTo>
                  <a:pt x="246" y="72"/>
                </a:lnTo>
                <a:lnTo>
                  <a:pt x="258" y="90"/>
                </a:lnTo>
                <a:lnTo>
                  <a:pt x="276" y="96"/>
                </a:lnTo>
                <a:lnTo>
                  <a:pt x="294" y="102"/>
                </a:lnTo>
                <a:lnTo>
                  <a:pt x="306" y="138"/>
                </a:lnTo>
                <a:lnTo>
                  <a:pt x="324" y="156"/>
                </a:lnTo>
                <a:lnTo>
                  <a:pt x="342" y="168"/>
                </a:lnTo>
                <a:lnTo>
                  <a:pt x="360" y="168"/>
                </a:lnTo>
                <a:lnTo>
                  <a:pt x="378" y="186"/>
                </a:lnTo>
                <a:lnTo>
                  <a:pt x="384" y="204"/>
                </a:lnTo>
                <a:lnTo>
                  <a:pt x="384" y="222"/>
                </a:lnTo>
                <a:lnTo>
                  <a:pt x="402" y="222"/>
                </a:lnTo>
                <a:lnTo>
                  <a:pt x="438" y="222"/>
                </a:lnTo>
                <a:lnTo>
                  <a:pt x="456" y="222"/>
                </a:lnTo>
                <a:lnTo>
                  <a:pt x="468" y="240"/>
                </a:lnTo>
                <a:lnTo>
                  <a:pt x="468" y="258"/>
                </a:lnTo>
                <a:lnTo>
                  <a:pt x="486" y="264"/>
                </a:lnTo>
                <a:lnTo>
                  <a:pt x="510" y="282"/>
                </a:lnTo>
                <a:lnTo>
                  <a:pt x="522" y="300"/>
                </a:lnTo>
                <a:lnTo>
                  <a:pt x="540" y="306"/>
                </a:lnTo>
                <a:lnTo>
                  <a:pt x="558" y="306"/>
                </a:lnTo>
                <a:lnTo>
                  <a:pt x="564" y="324"/>
                </a:lnTo>
                <a:lnTo>
                  <a:pt x="564" y="342"/>
                </a:lnTo>
                <a:lnTo>
                  <a:pt x="582" y="354"/>
                </a:lnTo>
                <a:lnTo>
                  <a:pt x="588" y="372"/>
                </a:lnTo>
                <a:lnTo>
                  <a:pt x="600" y="396"/>
                </a:lnTo>
                <a:lnTo>
                  <a:pt x="600" y="414"/>
                </a:lnTo>
                <a:lnTo>
                  <a:pt x="582" y="426"/>
                </a:lnTo>
                <a:lnTo>
                  <a:pt x="558" y="444"/>
                </a:lnTo>
                <a:lnTo>
                  <a:pt x="540" y="444"/>
                </a:lnTo>
                <a:lnTo>
                  <a:pt x="522" y="444"/>
                </a:lnTo>
                <a:lnTo>
                  <a:pt x="480" y="444"/>
                </a:lnTo>
                <a:lnTo>
                  <a:pt x="462" y="450"/>
                </a:lnTo>
                <a:lnTo>
                  <a:pt x="444" y="450"/>
                </a:lnTo>
                <a:lnTo>
                  <a:pt x="432" y="432"/>
                </a:lnTo>
                <a:lnTo>
                  <a:pt x="414" y="432"/>
                </a:lnTo>
                <a:lnTo>
                  <a:pt x="390" y="432"/>
                </a:lnTo>
                <a:lnTo>
                  <a:pt x="372" y="432"/>
                </a:lnTo>
                <a:lnTo>
                  <a:pt x="360" y="414"/>
                </a:lnTo>
                <a:lnTo>
                  <a:pt x="348" y="396"/>
                </a:lnTo>
                <a:lnTo>
                  <a:pt x="330" y="384"/>
                </a:lnTo>
                <a:lnTo>
                  <a:pt x="312" y="378"/>
                </a:lnTo>
                <a:lnTo>
                  <a:pt x="294" y="378"/>
                </a:lnTo>
                <a:lnTo>
                  <a:pt x="288" y="360"/>
                </a:lnTo>
                <a:lnTo>
                  <a:pt x="288" y="342"/>
                </a:lnTo>
                <a:lnTo>
                  <a:pt x="270" y="336"/>
                </a:lnTo>
                <a:lnTo>
                  <a:pt x="270" y="318"/>
                </a:lnTo>
                <a:lnTo>
                  <a:pt x="264" y="300"/>
                </a:lnTo>
                <a:lnTo>
                  <a:pt x="264" y="282"/>
                </a:lnTo>
                <a:lnTo>
                  <a:pt x="240" y="288"/>
                </a:lnTo>
                <a:lnTo>
                  <a:pt x="204" y="288"/>
                </a:lnTo>
                <a:lnTo>
                  <a:pt x="186" y="288"/>
                </a:lnTo>
                <a:lnTo>
                  <a:pt x="168" y="252"/>
                </a:lnTo>
                <a:lnTo>
                  <a:pt x="150" y="234"/>
                </a:lnTo>
                <a:lnTo>
                  <a:pt x="150" y="216"/>
                </a:lnTo>
                <a:lnTo>
                  <a:pt x="138" y="198"/>
                </a:lnTo>
                <a:lnTo>
                  <a:pt x="114" y="198"/>
                </a:lnTo>
                <a:lnTo>
                  <a:pt x="96" y="192"/>
                </a:lnTo>
                <a:lnTo>
                  <a:pt x="84" y="174"/>
                </a:lnTo>
                <a:lnTo>
                  <a:pt x="78" y="150"/>
                </a:lnTo>
                <a:lnTo>
                  <a:pt x="60" y="138"/>
                </a:lnTo>
                <a:lnTo>
                  <a:pt x="42" y="126"/>
                </a:lnTo>
                <a:lnTo>
                  <a:pt x="30" y="108"/>
                </a:lnTo>
                <a:lnTo>
                  <a:pt x="30" y="90"/>
                </a:lnTo>
                <a:lnTo>
                  <a:pt x="12" y="72"/>
                </a:lnTo>
                <a:lnTo>
                  <a:pt x="0" y="54"/>
                </a:lnTo>
                <a:lnTo>
                  <a:pt x="0" y="36"/>
                </a:lnTo>
                <a:lnTo>
                  <a:pt x="0" y="18"/>
                </a:lnTo>
                <a:lnTo>
                  <a:pt x="18" y="6"/>
                </a:lnTo>
                <a:lnTo>
                  <a:pt x="42" y="12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1235075" y="2954338"/>
            <a:ext cx="1135063" cy="935037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128" y="15"/>
              </a:cxn>
              <a:cxn ang="0">
                <a:pos x="171" y="39"/>
              </a:cxn>
              <a:cxn ang="0">
                <a:pos x="192" y="62"/>
              </a:cxn>
              <a:cxn ang="0">
                <a:pos x="228" y="94"/>
              </a:cxn>
              <a:cxn ang="0">
                <a:pos x="271" y="94"/>
              </a:cxn>
              <a:cxn ang="0">
                <a:pos x="307" y="117"/>
              </a:cxn>
              <a:cxn ang="0">
                <a:pos x="349" y="133"/>
              </a:cxn>
              <a:cxn ang="0">
                <a:pos x="385" y="203"/>
              </a:cxn>
              <a:cxn ang="0">
                <a:pos x="428" y="219"/>
              </a:cxn>
              <a:cxn ang="0">
                <a:pos x="456" y="266"/>
              </a:cxn>
              <a:cxn ang="0">
                <a:pos x="478" y="290"/>
              </a:cxn>
              <a:cxn ang="0">
                <a:pos x="542" y="290"/>
              </a:cxn>
              <a:cxn ang="0">
                <a:pos x="556" y="337"/>
              </a:cxn>
              <a:cxn ang="0">
                <a:pos x="606" y="368"/>
              </a:cxn>
              <a:cxn ang="0">
                <a:pos x="642" y="399"/>
              </a:cxn>
              <a:cxn ang="0">
                <a:pos x="671" y="423"/>
              </a:cxn>
              <a:cxn ang="0">
                <a:pos x="692" y="462"/>
              </a:cxn>
              <a:cxn ang="0">
                <a:pos x="714" y="517"/>
              </a:cxn>
              <a:cxn ang="0">
                <a:pos x="692" y="556"/>
              </a:cxn>
              <a:cxn ang="0">
                <a:pos x="642" y="580"/>
              </a:cxn>
              <a:cxn ang="0">
                <a:pos x="571" y="580"/>
              </a:cxn>
              <a:cxn ang="0">
                <a:pos x="528" y="588"/>
              </a:cxn>
              <a:cxn ang="0">
                <a:pos x="492" y="564"/>
              </a:cxn>
              <a:cxn ang="0">
                <a:pos x="442" y="564"/>
              </a:cxn>
              <a:cxn ang="0">
                <a:pos x="414" y="517"/>
              </a:cxn>
              <a:cxn ang="0">
                <a:pos x="371" y="493"/>
              </a:cxn>
              <a:cxn ang="0">
                <a:pos x="342" y="470"/>
              </a:cxn>
              <a:cxn ang="0">
                <a:pos x="321" y="439"/>
              </a:cxn>
              <a:cxn ang="0">
                <a:pos x="314" y="392"/>
              </a:cxn>
              <a:cxn ang="0">
                <a:pos x="285" y="376"/>
              </a:cxn>
              <a:cxn ang="0">
                <a:pos x="221" y="376"/>
              </a:cxn>
              <a:cxn ang="0">
                <a:pos x="178" y="305"/>
              </a:cxn>
              <a:cxn ang="0">
                <a:pos x="164" y="258"/>
              </a:cxn>
              <a:cxn ang="0">
                <a:pos x="114" y="250"/>
              </a:cxn>
              <a:cxn ang="0">
                <a:pos x="92" y="196"/>
              </a:cxn>
              <a:cxn ang="0">
                <a:pos x="49" y="164"/>
              </a:cxn>
              <a:cxn ang="0">
                <a:pos x="35" y="117"/>
              </a:cxn>
              <a:cxn ang="0">
                <a:pos x="0" y="70"/>
              </a:cxn>
              <a:cxn ang="0">
                <a:pos x="0" y="23"/>
              </a:cxn>
              <a:cxn ang="0">
                <a:pos x="49" y="15"/>
              </a:cxn>
            </a:cxnLst>
            <a:rect l="0" t="0" r="r" b="b"/>
            <a:pathLst>
              <a:path w="715" h="589">
                <a:moveTo>
                  <a:pt x="49" y="15"/>
                </a:moveTo>
                <a:lnTo>
                  <a:pt x="85" y="0"/>
                </a:lnTo>
                <a:lnTo>
                  <a:pt x="107" y="0"/>
                </a:lnTo>
                <a:lnTo>
                  <a:pt x="128" y="15"/>
                </a:lnTo>
                <a:lnTo>
                  <a:pt x="149" y="31"/>
                </a:lnTo>
                <a:lnTo>
                  <a:pt x="171" y="39"/>
                </a:lnTo>
                <a:lnTo>
                  <a:pt x="192" y="39"/>
                </a:lnTo>
                <a:lnTo>
                  <a:pt x="192" y="62"/>
                </a:lnTo>
                <a:lnTo>
                  <a:pt x="207" y="86"/>
                </a:lnTo>
                <a:lnTo>
                  <a:pt x="228" y="94"/>
                </a:lnTo>
                <a:lnTo>
                  <a:pt x="249" y="94"/>
                </a:lnTo>
                <a:lnTo>
                  <a:pt x="271" y="94"/>
                </a:lnTo>
                <a:lnTo>
                  <a:pt x="292" y="94"/>
                </a:lnTo>
                <a:lnTo>
                  <a:pt x="307" y="117"/>
                </a:lnTo>
                <a:lnTo>
                  <a:pt x="328" y="125"/>
                </a:lnTo>
                <a:lnTo>
                  <a:pt x="349" y="133"/>
                </a:lnTo>
                <a:lnTo>
                  <a:pt x="364" y="180"/>
                </a:lnTo>
                <a:lnTo>
                  <a:pt x="385" y="203"/>
                </a:lnTo>
                <a:lnTo>
                  <a:pt x="406" y="219"/>
                </a:lnTo>
                <a:lnTo>
                  <a:pt x="428" y="219"/>
                </a:lnTo>
                <a:lnTo>
                  <a:pt x="449" y="243"/>
                </a:lnTo>
                <a:lnTo>
                  <a:pt x="456" y="266"/>
                </a:lnTo>
                <a:lnTo>
                  <a:pt x="456" y="290"/>
                </a:lnTo>
                <a:lnTo>
                  <a:pt x="478" y="290"/>
                </a:lnTo>
                <a:lnTo>
                  <a:pt x="521" y="290"/>
                </a:lnTo>
                <a:lnTo>
                  <a:pt x="542" y="290"/>
                </a:lnTo>
                <a:lnTo>
                  <a:pt x="556" y="313"/>
                </a:lnTo>
                <a:lnTo>
                  <a:pt x="556" y="337"/>
                </a:lnTo>
                <a:lnTo>
                  <a:pt x="578" y="344"/>
                </a:lnTo>
                <a:lnTo>
                  <a:pt x="606" y="368"/>
                </a:lnTo>
                <a:lnTo>
                  <a:pt x="621" y="392"/>
                </a:lnTo>
                <a:lnTo>
                  <a:pt x="642" y="399"/>
                </a:lnTo>
                <a:lnTo>
                  <a:pt x="664" y="399"/>
                </a:lnTo>
                <a:lnTo>
                  <a:pt x="671" y="423"/>
                </a:lnTo>
                <a:lnTo>
                  <a:pt x="671" y="446"/>
                </a:lnTo>
                <a:lnTo>
                  <a:pt x="692" y="462"/>
                </a:lnTo>
                <a:lnTo>
                  <a:pt x="699" y="486"/>
                </a:lnTo>
                <a:lnTo>
                  <a:pt x="714" y="517"/>
                </a:lnTo>
                <a:lnTo>
                  <a:pt x="714" y="540"/>
                </a:lnTo>
                <a:lnTo>
                  <a:pt x="692" y="556"/>
                </a:lnTo>
                <a:lnTo>
                  <a:pt x="664" y="580"/>
                </a:lnTo>
                <a:lnTo>
                  <a:pt x="642" y="580"/>
                </a:lnTo>
                <a:lnTo>
                  <a:pt x="621" y="580"/>
                </a:lnTo>
                <a:lnTo>
                  <a:pt x="571" y="580"/>
                </a:lnTo>
                <a:lnTo>
                  <a:pt x="549" y="588"/>
                </a:lnTo>
                <a:lnTo>
                  <a:pt x="528" y="588"/>
                </a:lnTo>
                <a:lnTo>
                  <a:pt x="514" y="564"/>
                </a:lnTo>
                <a:lnTo>
                  <a:pt x="492" y="564"/>
                </a:lnTo>
                <a:lnTo>
                  <a:pt x="464" y="564"/>
                </a:lnTo>
                <a:lnTo>
                  <a:pt x="442" y="564"/>
                </a:lnTo>
                <a:lnTo>
                  <a:pt x="428" y="540"/>
                </a:lnTo>
                <a:lnTo>
                  <a:pt x="414" y="517"/>
                </a:lnTo>
                <a:lnTo>
                  <a:pt x="392" y="501"/>
                </a:lnTo>
                <a:lnTo>
                  <a:pt x="371" y="493"/>
                </a:lnTo>
                <a:lnTo>
                  <a:pt x="349" y="493"/>
                </a:lnTo>
                <a:lnTo>
                  <a:pt x="342" y="470"/>
                </a:lnTo>
                <a:lnTo>
                  <a:pt x="342" y="446"/>
                </a:lnTo>
                <a:lnTo>
                  <a:pt x="321" y="439"/>
                </a:lnTo>
                <a:lnTo>
                  <a:pt x="321" y="415"/>
                </a:lnTo>
                <a:lnTo>
                  <a:pt x="314" y="392"/>
                </a:lnTo>
                <a:lnTo>
                  <a:pt x="314" y="368"/>
                </a:lnTo>
                <a:lnTo>
                  <a:pt x="285" y="376"/>
                </a:lnTo>
                <a:lnTo>
                  <a:pt x="242" y="376"/>
                </a:lnTo>
                <a:lnTo>
                  <a:pt x="221" y="376"/>
                </a:lnTo>
                <a:lnTo>
                  <a:pt x="199" y="329"/>
                </a:lnTo>
                <a:lnTo>
                  <a:pt x="178" y="305"/>
                </a:lnTo>
                <a:lnTo>
                  <a:pt x="178" y="282"/>
                </a:lnTo>
                <a:lnTo>
                  <a:pt x="164" y="258"/>
                </a:lnTo>
                <a:lnTo>
                  <a:pt x="135" y="258"/>
                </a:lnTo>
                <a:lnTo>
                  <a:pt x="114" y="250"/>
                </a:lnTo>
                <a:lnTo>
                  <a:pt x="99" y="227"/>
                </a:lnTo>
                <a:lnTo>
                  <a:pt x="92" y="196"/>
                </a:lnTo>
                <a:lnTo>
                  <a:pt x="71" y="180"/>
                </a:lnTo>
                <a:lnTo>
                  <a:pt x="49" y="164"/>
                </a:lnTo>
                <a:lnTo>
                  <a:pt x="35" y="141"/>
                </a:lnTo>
                <a:lnTo>
                  <a:pt x="35" y="117"/>
                </a:lnTo>
                <a:lnTo>
                  <a:pt x="14" y="94"/>
                </a:lnTo>
                <a:lnTo>
                  <a:pt x="0" y="70"/>
                </a:lnTo>
                <a:lnTo>
                  <a:pt x="0" y="47"/>
                </a:lnTo>
                <a:lnTo>
                  <a:pt x="0" y="23"/>
                </a:lnTo>
                <a:lnTo>
                  <a:pt x="21" y="7"/>
                </a:lnTo>
                <a:lnTo>
                  <a:pt x="49" y="15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1311275" y="2954338"/>
            <a:ext cx="1287463" cy="101123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145" y="16"/>
              </a:cxn>
              <a:cxn ang="0">
                <a:pos x="194" y="42"/>
              </a:cxn>
              <a:cxn ang="0">
                <a:pos x="218" y="67"/>
              </a:cxn>
              <a:cxn ang="0">
                <a:pos x="259" y="101"/>
              </a:cxn>
              <a:cxn ang="0">
                <a:pos x="307" y="101"/>
              </a:cxn>
              <a:cxn ang="0">
                <a:pos x="348" y="127"/>
              </a:cxn>
              <a:cxn ang="0">
                <a:pos x="396" y="144"/>
              </a:cxn>
              <a:cxn ang="0">
                <a:pos x="437" y="220"/>
              </a:cxn>
              <a:cxn ang="0">
                <a:pos x="486" y="237"/>
              </a:cxn>
              <a:cxn ang="0">
                <a:pos x="518" y="288"/>
              </a:cxn>
              <a:cxn ang="0">
                <a:pos x="542" y="313"/>
              </a:cxn>
              <a:cxn ang="0">
                <a:pos x="615" y="313"/>
              </a:cxn>
              <a:cxn ang="0">
                <a:pos x="631" y="364"/>
              </a:cxn>
              <a:cxn ang="0">
                <a:pos x="688" y="398"/>
              </a:cxn>
              <a:cxn ang="0">
                <a:pos x="729" y="432"/>
              </a:cxn>
              <a:cxn ang="0">
                <a:pos x="761" y="457"/>
              </a:cxn>
              <a:cxn ang="0">
                <a:pos x="785" y="500"/>
              </a:cxn>
              <a:cxn ang="0">
                <a:pos x="810" y="559"/>
              </a:cxn>
              <a:cxn ang="0">
                <a:pos x="785" y="602"/>
              </a:cxn>
              <a:cxn ang="0">
                <a:pos x="729" y="627"/>
              </a:cxn>
              <a:cxn ang="0">
                <a:pos x="648" y="627"/>
              </a:cxn>
              <a:cxn ang="0">
                <a:pos x="599" y="636"/>
              </a:cxn>
              <a:cxn ang="0">
                <a:pos x="558" y="610"/>
              </a:cxn>
              <a:cxn ang="0">
                <a:pos x="502" y="610"/>
              </a:cxn>
              <a:cxn ang="0">
                <a:pos x="469" y="559"/>
              </a:cxn>
              <a:cxn ang="0">
                <a:pos x="421" y="534"/>
              </a:cxn>
              <a:cxn ang="0">
                <a:pos x="388" y="508"/>
              </a:cxn>
              <a:cxn ang="0">
                <a:pos x="364" y="474"/>
              </a:cxn>
              <a:cxn ang="0">
                <a:pos x="356" y="424"/>
              </a:cxn>
              <a:cxn ang="0">
                <a:pos x="324" y="407"/>
              </a:cxn>
              <a:cxn ang="0">
                <a:pos x="251" y="407"/>
              </a:cxn>
              <a:cxn ang="0">
                <a:pos x="202" y="330"/>
              </a:cxn>
              <a:cxn ang="0">
                <a:pos x="186" y="279"/>
              </a:cxn>
              <a:cxn ang="0">
                <a:pos x="129" y="271"/>
              </a:cxn>
              <a:cxn ang="0">
                <a:pos x="105" y="212"/>
              </a:cxn>
              <a:cxn ang="0">
                <a:pos x="56" y="178"/>
              </a:cxn>
              <a:cxn ang="0">
                <a:pos x="40" y="127"/>
              </a:cxn>
              <a:cxn ang="0">
                <a:pos x="0" y="76"/>
              </a:cxn>
              <a:cxn ang="0">
                <a:pos x="0" y="25"/>
              </a:cxn>
              <a:cxn ang="0">
                <a:pos x="56" y="16"/>
              </a:cxn>
            </a:cxnLst>
            <a:rect l="0" t="0" r="r" b="b"/>
            <a:pathLst>
              <a:path w="811" h="637">
                <a:moveTo>
                  <a:pt x="56" y="16"/>
                </a:moveTo>
                <a:lnTo>
                  <a:pt x="97" y="0"/>
                </a:lnTo>
                <a:lnTo>
                  <a:pt x="121" y="0"/>
                </a:lnTo>
                <a:lnTo>
                  <a:pt x="145" y="16"/>
                </a:lnTo>
                <a:lnTo>
                  <a:pt x="170" y="33"/>
                </a:lnTo>
                <a:lnTo>
                  <a:pt x="194" y="42"/>
                </a:lnTo>
                <a:lnTo>
                  <a:pt x="218" y="42"/>
                </a:lnTo>
                <a:lnTo>
                  <a:pt x="218" y="67"/>
                </a:lnTo>
                <a:lnTo>
                  <a:pt x="234" y="93"/>
                </a:lnTo>
                <a:lnTo>
                  <a:pt x="259" y="101"/>
                </a:lnTo>
                <a:lnTo>
                  <a:pt x="283" y="101"/>
                </a:lnTo>
                <a:lnTo>
                  <a:pt x="307" y="101"/>
                </a:lnTo>
                <a:lnTo>
                  <a:pt x="332" y="101"/>
                </a:lnTo>
                <a:lnTo>
                  <a:pt x="348" y="127"/>
                </a:lnTo>
                <a:lnTo>
                  <a:pt x="372" y="135"/>
                </a:lnTo>
                <a:lnTo>
                  <a:pt x="396" y="144"/>
                </a:lnTo>
                <a:lnTo>
                  <a:pt x="413" y="195"/>
                </a:lnTo>
                <a:lnTo>
                  <a:pt x="437" y="220"/>
                </a:lnTo>
                <a:lnTo>
                  <a:pt x="461" y="237"/>
                </a:lnTo>
                <a:lnTo>
                  <a:pt x="486" y="237"/>
                </a:lnTo>
                <a:lnTo>
                  <a:pt x="510" y="262"/>
                </a:lnTo>
                <a:lnTo>
                  <a:pt x="518" y="288"/>
                </a:lnTo>
                <a:lnTo>
                  <a:pt x="518" y="313"/>
                </a:lnTo>
                <a:lnTo>
                  <a:pt x="542" y="313"/>
                </a:lnTo>
                <a:lnTo>
                  <a:pt x="591" y="313"/>
                </a:lnTo>
                <a:lnTo>
                  <a:pt x="615" y="313"/>
                </a:lnTo>
                <a:lnTo>
                  <a:pt x="631" y="339"/>
                </a:lnTo>
                <a:lnTo>
                  <a:pt x="631" y="364"/>
                </a:lnTo>
                <a:lnTo>
                  <a:pt x="656" y="373"/>
                </a:lnTo>
                <a:lnTo>
                  <a:pt x="688" y="398"/>
                </a:lnTo>
                <a:lnTo>
                  <a:pt x="704" y="424"/>
                </a:lnTo>
                <a:lnTo>
                  <a:pt x="729" y="432"/>
                </a:lnTo>
                <a:lnTo>
                  <a:pt x="753" y="432"/>
                </a:lnTo>
                <a:lnTo>
                  <a:pt x="761" y="457"/>
                </a:lnTo>
                <a:lnTo>
                  <a:pt x="761" y="483"/>
                </a:lnTo>
                <a:lnTo>
                  <a:pt x="785" y="500"/>
                </a:lnTo>
                <a:lnTo>
                  <a:pt x="793" y="525"/>
                </a:lnTo>
                <a:lnTo>
                  <a:pt x="810" y="559"/>
                </a:lnTo>
                <a:lnTo>
                  <a:pt x="810" y="585"/>
                </a:lnTo>
                <a:lnTo>
                  <a:pt x="785" y="602"/>
                </a:lnTo>
                <a:lnTo>
                  <a:pt x="753" y="627"/>
                </a:lnTo>
                <a:lnTo>
                  <a:pt x="729" y="627"/>
                </a:lnTo>
                <a:lnTo>
                  <a:pt x="704" y="627"/>
                </a:lnTo>
                <a:lnTo>
                  <a:pt x="648" y="627"/>
                </a:lnTo>
                <a:lnTo>
                  <a:pt x="623" y="636"/>
                </a:lnTo>
                <a:lnTo>
                  <a:pt x="599" y="636"/>
                </a:lnTo>
                <a:lnTo>
                  <a:pt x="583" y="610"/>
                </a:lnTo>
                <a:lnTo>
                  <a:pt x="558" y="610"/>
                </a:lnTo>
                <a:lnTo>
                  <a:pt x="526" y="610"/>
                </a:lnTo>
                <a:lnTo>
                  <a:pt x="502" y="610"/>
                </a:lnTo>
                <a:lnTo>
                  <a:pt x="486" y="585"/>
                </a:lnTo>
                <a:lnTo>
                  <a:pt x="469" y="559"/>
                </a:lnTo>
                <a:lnTo>
                  <a:pt x="445" y="542"/>
                </a:lnTo>
                <a:lnTo>
                  <a:pt x="421" y="534"/>
                </a:lnTo>
                <a:lnTo>
                  <a:pt x="396" y="534"/>
                </a:lnTo>
                <a:lnTo>
                  <a:pt x="388" y="508"/>
                </a:lnTo>
                <a:lnTo>
                  <a:pt x="388" y="483"/>
                </a:lnTo>
                <a:lnTo>
                  <a:pt x="364" y="474"/>
                </a:lnTo>
                <a:lnTo>
                  <a:pt x="364" y="449"/>
                </a:lnTo>
                <a:lnTo>
                  <a:pt x="356" y="424"/>
                </a:lnTo>
                <a:lnTo>
                  <a:pt x="356" y="398"/>
                </a:lnTo>
                <a:lnTo>
                  <a:pt x="324" y="407"/>
                </a:lnTo>
                <a:lnTo>
                  <a:pt x="275" y="407"/>
                </a:lnTo>
                <a:lnTo>
                  <a:pt x="251" y="407"/>
                </a:lnTo>
                <a:lnTo>
                  <a:pt x="226" y="356"/>
                </a:lnTo>
                <a:lnTo>
                  <a:pt x="202" y="330"/>
                </a:lnTo>
                <a:lnTo>
                  <a:pt x="202" y="305"/>
                </a:lnTo>
                <a:lnTo>
                  <a:pt x="186" y="279"/>
                </a:lnTo>
                <a:lnTo>
                  <a:pt x="153" y="279"/>
                </a:lnTo>
                <a:lnTo>
                  <a:pt x="129" y="271"/>
                </a:lnTo>
                <a:lnTo>
                  <a:pt x="113" y="245"/>
                </a:lnTo>
                <a:lnTo>
                  <a:pt x="105" y="212"/>
                </a:lnTo>
                <a:lnTo>
                  <a:pt x="81" y="195"/>
                </a:lnTo>
                <a:lnTo>
                  <a:pt x="56" y="178"/>
                </a:lnTo>
                <a:lnTo>
                  <a:pt x="40" y="152"/>
                </a:lnTo>
                <a:lnTo>
                  <a:pt x="40" y="127"/>
                </a:lnTo>
                <a:lnTo>
                  <a:pt x="16" y="101"/>
                </a:lnTo>
                <a:lnTo>
                  <a:pt x="0" y="76"/>
                </a:lnTo>
                <a:lnTo>
                  <a:pt x="0" y="50"/>
                </a:lnTo>
                <a:lnTo>
                  <a:pt x="0" y="25"/>
                </a:lnTo>
                <a:lnTo>
                  <a:pt x="24" y="8"/>
                </a:lnTo>
                <a:lnTo>
                  <a:pt x="56" y="16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1387475" y="3030538"/>
            <a:ext cx="1439863" cy="1163637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63" y="19"/>
              </a:cxn>
              <a:cxn ang="0">
                <a:pos x="217" y="48"/>
              </a:cxn>
              <a:cxn ang="0">
                <a:pos x="244" y="78"/>
              </a:cxn>
              <a:cxn ang="0">
                <a:pos x="289" y="117"/>
              </a:cxn>
              <a:cxn ang="0">
                <a:pos x="344" y="117"/>
              </a:cxn>
              <a:cxn ang="0">
                <a:pos x="389" y="146"/>
              </a:cxn>
              <a:cxn ang="0">
                <a:pos x="443" y="165"/>
              </a:cxn>
              <a:cxn ang="0">
                <a:pos x="489" y="253"/>
              </a:cxn>
              <a:cxn ang="0">
                <a:pos x="543" y="273"/>
              </a:cxn>
              <a:cxn ang="0">
                <a:pos x="579" y="331"/>
              </a:cxn>
              <a:cxn ang="0">
                <a:pos x="607" y="361"/>
              </a:cxn>
              <a:cxn ang="0">
                <a:pos x="688" y="361"/>
              </a:cxn>
              <a:cxn ang="0">
                <a:pos x="706" y="419"/>
              </a:cxn>
              <a:cxn ang="0">
                <a:pos x="770" y="458"/>
              </a:cxn>
              <a:cxn ang="0">
                <a:pos x="815" y="497"/>
              </a:cxn>
              <a:cxn ang="0">
                <a:pos x="851" y="527"/>
              </a:cxn>
              <a:cxn ang="0">
                <a:pos x="878" y="575"/>
              </a:cxn>
              <a:cxn ang="0">
                <a:pos x="906" y="644"/>
              </a:cxn>
              <a:cxn ang="0">
                <a:pos x="878" y="692"/>
              </a:cxn>
              <a:cxn ang="0">
                <a:pos x="815" y="722"/>
              </a:cxn>
              <a:cxn ang="0">
                <a:pos x="724" y="722"/>
              </a:cxn>
              <a:cxn ang="0">
                <a:pos x="670" y="732"/>
              </a:cxn>
              <a:cxn ang="0">
                <a:pos x="625" y="702"/>
              </a:cxn>
              <a:cxn ang="0">
                <a:pos x="561" y="702"/>
              </a:cxn>
              <a:cxn ang="0">
                <a:pos x="525" y="644"/>
              </a:cxn>
              <a:cxn ang="0">
                <a:pos x="471" y="614"/>
              </a:cxn>
              <a:cxn ang="0">
                <a:pos x="434" y="585"/>
              </a:cxn>
              <a:cxn ang="0">
                <a:pos x="407" y="546"/>
              </a:cxn>
              <a:cxn ang="0">
                <a:pos x="398" y="488"/>
              </a:cxn>
              <a:cxn ang="0">
                <a:pos x="362" y="468"/>
              </a:cxn>
              <a:cxn ang="0">
                <a:pos x="280" y="468"/>
              </a:cxn>
              <a:cxn ang="0">
                <a:pos x="226" y="380"/>
              </a:cxn>
              <a:cxn ang="0">
                <a:pos x="208" y="322"/>
              </a:cxn>
              <a:cxn ang="0">
                <a:pos x="144" y="312"/>
              </a:cxn>
              <a:cxn ang="0">
                <a:pos x="117" y="244"/>
              </a:cxn>
              <a:cxn ang="0">
                <a:pos x="63" y="204"/>
              </a:cxn>
              <a:cxn ang="0">
                <a:pos x="45" y="146"/>
              </a:cxn>
              <a:cxn ang="0">
                <a:pos x="0" y="87"/>
              </a:cxn>
              <a:cxn ang="0">
                <a:pos x="0" y="29"/>
              </a:cxn>
              <a:cxn ang="0">
                <a:pos x="63" y="19"/>
              </a:cxn>
            </a:cxnLst>
            <a:rect l="0" t="0" r="r" b="b"/>
            <a:pathLst>
              <a:path w="907" h="733">
                <a:moveTo>
                  <a:pt x="63" y="19"/>
                </a:moveTo>
                <a:lnTo>
                  <a:pt x="108" y="0"/>
                </a:lnTo>
                <a:lnTo>
                  <a:pt x="135" y="0"/>
                </a:lnTo>
                <a:lnTo>
                  <a:pt x="163" y="19"/>
                </a:lnTo>
                <a:lnTo>
                  <a:pt x="190" y="39"/>
                </a:lnTo>
                <a:lnTo>
                  <a:pt x="217" y="48"/>
                </a:lnTo>
                <a:lnTo>
                  <a:pt x="244" y="48"/>
                </a:lnTo>
                <a:lnTo>
                  <a:pt x="244" y="78"/>
                </a:lnTo>
                <a:lnTo>
                  <a:pt x="262" y="107"/>
                </a:lnTo>
                <a:lnTo>
                  <a:pt x="289" y="117"/>
                </a:lnTo>
                <a:lnTo>
                  <a:pt x="317" y="117"/>
                </a:lnTo>
                <a:lnTo>
                  <a:pt x="344" y="117"/>
                </a:lnTo>
                <a:lnTo>
                  <a:pt x="371" y="117"/>
                </a:lnTo>
                <a:lnTo>
                  <a:pt x="389" y="146"/>
                </a:lnTo>
                <a:lnTo>
                  <a:pt x="416" y="156"/>
                </a:lnTo>
                <a:lnTo>
                  <a:pt x="443" y="165"/>
                </a:lnTo>
                <a:lnTo>
                  <a:pt x="462" y="224"/>
                </a:lnTo>
                <a:lnTo>
                  <a:pt x="489" y="253"/>
                </a:lnTo>
                <a:lnTo>
                  <a:pt x="516" y="273"/>
                </a:lnTo>
                <a:lnTo>
                  <a:pt x="543" y="273"/>
                </a:lnTo>
                <a:lnTo>
                  <a:pt x="570" y="302"/>
                </a:lnTo>
                <a:lnTo>
                  <a:pt x="579" y="331"/>
                </a:lnTo>
                <a:lnTo>
                  <a:pt x="579" y="361"/>
                </a:lnTo>
                <a:lnTo>
                  <a:pt x="607" y="361"/>
                </a:lnTo>
                <a:lnTo>
                  <a:pt x="661" y="361"/>
                </a:lnTo>
                <a:lnTo>
                  <a:pt x="688" y="361"/>
                </a:lnTo>
                <a:lnTo>
                  <a:pt x="706" y="390"/>
                </a:lnTo>
                <a:lnTo>
                  <a:pt x="706" y="419"/>
                </a:lnTo>
                <a:lnTo>
                  <a:pt x="733" y="429"/>
                </a:lnTo>
                <a:lnTo>
                  <a:pt x="770" y="458"/>
                </a:lnTo>
                <a:lnTo>
                  <a:pt x="788" y="488"/>
                </a:lnTo>
                <a:lnTo>
                  <a:pt x="815" y="497"/>
                </a:lnTo>
                <a:lnTo>
                  <a:pt x="842" y="497"/>
                </a:lnTo>
                <a:lnTo>
                  <a:pt x="851" y="527"/>
                </a:lnTo>
                <a:lnTo>
                  <a:pt x="851" y="556"/>
                </a:lnTo>
                <a:lnTo>
                  <a:pt x="878" y="575"/>
                </a:lnTo>
                <a:lnTo>
                  <a:pt x="887" y="605"/>
                </a:lnTo>
                <a:lnTo>
                  <a:pt x="906" y="644"/>
                </a:lnTo>
                <a:lnTo>
                  <a:pt x="906" y="673"/>
                </a:lnTo>
                <a:lnTo>
                  <a:pt x="878" y="692"/>
                </a:lnTo>
                <a:lnTo>
                  <a:pt x="842" y="722"/>
                </a:lnTo>
                <a:lnTo>
                  <a:pt x="815" y="722"/>
                </a:lnTo>
                <a:lnTo>
                  <a:pt x="788" y="722"/>
                </a:lnTo>
                <a:lnTo>
                  <a:pt x="724" y="722"/>
                </a:lnTo>
                <a:lnTo>
                  <a:pt x="697" y="732"/>
                </a:lnTo>
                <a:lnTo>
                  <a:pt x="670" y="732"/>
                </a:lnTo>
                <a:lnTo>
                  <a:pt x="652" y="702"/>
                </a:lnTo>
                <a:lnTo>
                  <a:pt x="625" y="702"/>
                </a:lnTo>
                <a:lnTo>
                  <a:pt x="588" y="702"/>
                </a:lnTo>
                <a:lnTo>
                  <a:pt x="561" y="702"/>
                </a:lnTo>
                <a:lnTo>
                  <a:pt x="543" y="673"/>
                </a:lnTo>
                <a:lnTo>
                  <a:pt x="525" y="644"/>
                </a:lnTo>
                <a:lnTo>
                  <a:pt x="498" y="624"/>
                </a:lnTo>
                <a:lnTo>
                  <a:pt x="471" y="614"/>
                </a:lnTo>
                <a:lnTo>
                  <a:pt x="443" y="614"/>
                </a:lnTo>
                <a:lnTo>
                  <a:pt x="434" y="585"/>
                </a:lnTo>
                <a:lnTo>
                  <a:pt x="434" y="556"/>
                </a:lnTo>
                <a:lnTo>
                  <a:pt x="407" y="546"/>
                </a:lnTo>
                <a:lnTo>
                  <a:pt x="407" y="517"/>
                </a:lnTo>
                <a:lnTo>
                  <a:pt x="398" y="488"/>
                </a:lnTo>
                <a:lnTo>
                  <a:pt x="398" y="458"/>
                </a:lnTo>
                <a:lnTo>
                  <a:pt x="362" y="468"/>
                </a:lnTo>
                <a:lnTo>
                  <a:pt x="308" y="468"/>
                </a:lnTo>
                <a:lnTo>
                  <a:pt x="280" y="468"/>
                </a:lnTo>
                <a:lnTo>
                  <a:pt x="253" y="409"/>
                </a:lnTo>
                <a:lnTo>
                  <a:pt x="226" y="380"/>
                </a:lnTo>
                <a:lnTo>
                  <a:pt x="226" y="351"/>
                </a:lnTo>
                <a:lnTo>
                  <a:pt x="208" y="322"/>
                </a:lnTo>
                <a:lnTo>
                  <a:pt x="172" y="322"/>
                </a:lnTo>
                <a:lnTo>
                  <a:pt x="144" y="312"/>
                </a:lnTo>
                <a:lnTo>
                  <a:pt x="126" y="283"/>
                </a:lnTo>
                <a:lnTo>
                  <a:pt x="117" y="244"/>
                </a:lnTo>
                <a:lnTo>
                  <a:pt x="90" y="224"/>
                </a:lnTo>
                <a:lnTo>
                  <a:pt x="63" y="204"/>
                </a:lnTo>
                <a:lnTo>
                  <a:pt x="45" y="175"/>
                </a:lnTo>
                <a:lnTo>
                  <a:pt x="45" y="146"/>
                </a:lnTo>
                <a:lnTo>
                  <a:pt x="18" y="117"/>
                </a:lnTo>
                <a:lnTo>
                  <a:pt x="0" y="87"/>
                </a:lnTo>
                <a:lnTo>
                  <a:pt x="0" y="58"/>
                </a:lnTo>
                <a:lnTo>
                  <a:pt x="0" y="29"/>
                </a:lnTo>
                <a:lnTo>
                  <a:pt x="27" y="9"/>
                </a:lnTo>
                <a:lnTo>
                  <a:pt x="63" y="19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1463675" y="3106738"/>
            <a:ext cx="1592263" cy="1316037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80" y="22"/>
              </a:cxn>
              <a:cxn ang="0">
                <a:pos x="240" y="55"/>
              </a:cxn>
              <a:cxn ang="0">
                <a:pos x="270" y="88"/>
              </a:cxn>
              <a:cxn ang="0">
                <a:pos x="320" y="132"/>
              </a:cxn>
              <a:cxn ang="0">
                <a:pos x="380" y="132"/>
              </a:cxn>
              <a:cxn ang="0">
                <a:pos x="430" y="165"/>
              </a:cxn>
              <a:cxn ang="0">
                <a:pos x="490" y="187"/>
              </a:cxn>
              <a:cxn ang="0">
                <a:pos x="541" y="287"/>
              </a:cxn>
              <a:cxn ang="0">
                <a:pos x="601" y="309"/>
              </a:cxn>
              <a:cxn ang="0">
                <a:pos x="641" y="375"/>
              </a:cxn>
              <a:cxn ang="0">
                <a:pos x="671" y="408"/>
              </a:cxn>
              <a:cxn ang="0">
                <a:pos x="761" y="408"/>
              </a:cxn>
              <a:cxn ang="0">
                <a:pos x="781" y="474"/>
              </a:cxn>
              <a:cxn ang="0">
                <a:pos x="851" y="518"/>
              </a:cxn>
              <a:cxn ang="0">
                <a:pos x="901" y="563"/>
              </a:cxn>
              <a:cxn ang="0">
                <a:pos x="941" y="596"/>
              </a:cxn>
              <a:cxn ang="0">
                <a:pos x="971" y="651"/>
              </a:cxn>
              <a:cxn ang="0">
                <a:pos x="1002" y="728"/>
              </a:cxn>
              <a:cxn ang="0">
                <a:pos x="971" y="783"/>
              </a:cxn>
              <a:cxn ang="0">
                <a:pos x="901" y="816"/>
              </a:cxn>
              <a:cxn ang="0">
                <a:pos x="801" y="816"/>
              </a:cxn>
              <a:cxn ang="0">
                <a:pos x="741" y="828"/>
              </a:cxn>
              <a:cxn ang="0">
                <a:pos x="691" y="794"/>
              </a:cxn>
              <a:cxn ang="0">
                <a:pos x="621" y="794"/>
              </a:cxn>
              <a:cxn ang="0">
                <a:pos x="581" y="728"/>
              </a:cxn>
              <a:cxn ang="0">
                <a:pos x="521" y="695"/>
              </a:cxn>
              <a:cxn ang="0">
                <a:pos x="480" y="662"/>
              </a:cxn>
              <a:cxn ang="0">
                <a:pos x="450" y="618"/>
              </a:cxn>
              <a:cxn ang="0">
                <a:pos x="440" y="552"/>
              </a:cxn>
              <a:cxn ang="0">
                <a:pos x="400" y="529"/>
              </a:cxn>
              <a:cxn ang="0">
                <a:pos x="310" y="529"/>
              </a:cxn>
              <a:cxn ang="0">
                <a:pos x="250" y="430"/>
              </a:cxn>
              <a:cxn ang="0">
                <a:pos x="230" y="364"/>
              </a:cxn>
              <a:cxn ang="0">
                <a:pos x="160" y="353"/>
              </a:cxn>
              <a:cxn ang="0">
                <a:pos x="130" y="276"/>
              </a:cxn>
              <a:cxn ang="0">
                <a:pos x="70" y="231"/>
              </a:cxn>
              <a:cxn ang="0">
                <a:pos x="50" y="165"/>
              </a:cxn>
              <a:cxn ang="0">
                <a:pos x="0" y="99"/>
              </a:cxn>
              <a:cxn ang="0">
                <a:pos x="0" y="33"/>
              </a:cxn>
              <a:cxn ang="0">
                <a:pos x="70" y="22"/>
              </a:cxn>
            </a:cxnLst>
            <a:rect l="0" t="0" r="r" b="b"/>
            <a:pathLst>
              <a:path w="1003" h="829">
                <a:moveTo>
                  <a:pt x="70" y="22"/>
                </a:moveTo>
                <a:lnTo>
                  <a:pt x="120" y="0"/>
                </a:lnTo>
                <a:lnTo>
                  <a:pt x="150" y="0"/>
                </a:lnTo>
                <a:lnTo>
                  <a:pt x="180" y="22"/>
                </a:lnTo>
                <a:lnTo>
                  <a:pt x="210" y="44"/>
                </a:lnTo>
                <a:lnTo>
                  <a:pt x="240" y="55"/>
                </a:lnTo>
                <a:lnTo>
                  <a:pt x="270" y="55"/>
                </a:lnTo>
                <a:lnTo>
                  <a:pt x="270" y="88"/>
                </a:lnTo>
                <a:lnTo>
                  <a:pt x="290" y="121"/>
                </a:lnTo>
                <a:lnTo>
                  <a:pt x="320" y="132"/>
                </a:lnTo>
                <a:lnTo>
                  <a:pt x="350" y="132"/>
                </a:lnTo>
                <a:lnTo>
                  <a:pt x="380" y="132"/>
                </a:lnTo>
                <a:lnTo>
                  <a:pt x="410" y="132"/>
                </a:lnTo>
                <a:lnTo>
                  <a:pt x="430" y="165"/>
                </a:lnTo>
                <a:lnTo>
                  <a:pt x="460" y="176"/>
                </a:lnTo>
                <a:lnTo>
                  <a:pt x="490" y="187"/>
                </a:lnTo>
                <a:lnTo>
                  <a:pt x="511" y="253"/>
                </a:lnTo>
                <a:lnTo>
                  <a:pt x="541" y="287"/>
                </a:lnTo>
                <a:lnTo>
                  <a:pt x="571" y="309"/>
                </a:lnTo>
                <a:lnTo>
                  <a:pt x="601" y="309"/>
                </a:lnTo>
                <a:lnTo>
                  <a:pt x="631" y="342"/>
                </a:lnTo>
                <a:lnTo>
                  <a:pt x="641" y="375"/>
                </a:lnTo>
                <a:lnTo>
                  <a:pt x="641" y="408"/>
                </a:lnTo>
                <a:lnTo>
                  <a:pt x="671" y="408"/>
                </a:lnTo>
                <a:lnTo>
                  <a:pt x="731" y="408"/>
                </a:lnTo>
                <a:lnTo>
                  <a:pt x="761" y="408"/>
                </a:lnTo>
                <a:lnTo>
                  <a:pt x="781" y="441"/>
                </a:lnTo>
                <a:lnTo>
                  <a:pt x="781" y="474"/>
                </a:lnTo>
                <a:lnTo>
                  <a:pt x="811" y="485"/>
                </a:lnTo>
                <a:lnTo>
                  <a:pt x="851" y="518"/>
                </a:lnTo>
                <a:lnTo>
                  <a:pt x="871" y="552"/>
                </a:lnTo>
                <a:lnTo>
                  <a:pt x="901" y="563"/>
                </a:lnTo>
                <a:lnTo>
                  <a:pt x="931" y="563"/>
                </a:lnTo>
                <a:lnTo>
                  <a:pt x="941" y="596"/>
                </a:lnTo>
                <a:lnTo>
                  <a:pt x="941" y="629"/>
                </a:lnTo>
                <a:lnTo>
                  <a:pt x="971" y="651"/>
                </a:lnTo>
                <a:lnTo>
                  <a:pt x="981" y="684"/>
                </a:lnTo>
                <a:lnTo>
                  <a:pt x="1002" y="728"/>
                </a:lnTo>
                <a:lnTo>
                  <a:pt x="1002" y="761"/>
                </a:lnTo>
                <a:lnTo>
                  <a:pt x="971" y="783"/>
                </a:lnTo>
                <a:lnTo>
                  <a:pt x="931" y="816"/>
                </a:lnTo>
                <a:lnTo>
                  <a:pt x="901" y="816"/>
                </a:lnTo>
                <a:lnTo>
                  <a:pt x="871" y="816"/>
                </a:lnTo>
                <a:lnTo>
                  <a:pt x="801" y="816"/>
                </a:lnTo>
                <a:lnTo>
                  <a:pt x="771" y="828"/>
                </a:lnTo>
                <a:lnTo>
                  <a:pt x="741" y="828"/>
                </a:lnTo>
                <a:lnTo>
                  <a:pt x="721" y="794"/>
                </a:lnTo>
                <a:lnTo>
                  <a:pt x="691" y="794"/>
                </a:lnTo>
                <a:lnTo>
                  <a:pt x="651" y="794"/>
                </a:lnTo>
                <a:lnTo>
                  <a:pt x="621" y="794"/>
                </a:lnTo>
                <a:lnTo>
                  <a:pt x="601" y="761"/>
                </a:lnTo>
                <a:lnTo>
                  <a:pt x="581" y="728"/>
                </a:lnTo>
                <a:lnTo>
                  <a:pt x="551" y="706"/>
                </a:lnTo>
                <a:lnTo>
                  <a:pt x="521" y="695"/>
                </a:lnTo>
                <a:lnTo>
                  <a:pt x="490" y="695"/>
                </a:lnTo>
                <a:lnTo>
                  <a:pt x="480" y="662"/>
                </a:lnTo>
                <a:lnTo>
                  <a:pt x="480" y="629"/>
                </a:lnTo>
                <a:lnTo>
                  <a:pt x="450" y="618"/>
                </a:lnTo>
                <a:lnTo>
                  <a:pt x="450" y="585"/>
                </a:lnTo>
                <a:lnTo>
                  <a:pt x="440" y="552"/>
                </a:lnTo>
                <a:lnTo>
                  <a:pt x="440" y="518"/>
                </a:lnTo>
                <a:lnTo>
                  <a:pt x="400" y="529"/>
                </a:lnTo>
                <a:lnTo>
                  <a:pt x="340" y="529"/>
                </a:lnTo>
                <a:lnTo>
                  <a:pt x="310" y="529"/>
                </a:lnTo>
                <a:lnTo>
                  <a:pt x="280" y="463"/>
                </a:lnTo>
                <a:lnTo>
                  <a:pt x="250" y="430"/>
                </a:lnTo>
                <a:lnTo>
                  <a:pt x="250" y="397"/>
                </a:lnTo>
                <a:lnTo>
                  <a:pt x="230" y="364"/>
                </a:lnTo>
                <a:lnTo>
                  <a:pt x="190" y="364"/>
                </a:lnTo>
                <a:lnTo>
                  <a:pt x="160" y="353"/>
                </a:lnTo>
                <a:lnTo>
                  <a:pt x="140" y="320"/>
                </a:lnTo>
                <a:lnTo>
                  <a:pt x="130" y="276"/>
                </a:lnTo>
                <a:lnTo>
                  <a:pt x="100" y="253"/>
                </a:lnTo>
                <a:lnTo>
                  <a:pt x="70" y="231"/>
                </a:lnTo>
                <a:lnTo>
                  <a:pt x="50" y="198"/>
                </a:lnTo>
                <a:lnTo>
                  <a:pt x="50" y="165"/>
                </a:lnTo>
                <a:lnTo>
                  <a:pt x="20" y="132"/>
                </a:lnTo>
                <a:lnTo>
                  <a:pt x="0" y="99"/>
                </a:lnTo>
                <a:lnTo>
                  <a:pt x="0" y="66"/>
                </a:lnTo>
                <a:lnTo>
                  <a:pt x="0" y="33"/>
                </a:lnTo>
                <a:lnTo>
                  <a:pt x="30" y="11"/>
                </a:lnTo>
                <a:lnTo>
                  <a:pt x="70" y="22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1539875" y="3182938"/>
            <a:ext cx="1744663" cy="1468437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197" y="24"/>
              </a:cxn>
              <a:cxn ang="0">
                <a:pos x="263" y="61"/>
              </a:cxn>
              <a:cxn ang="0">
                <a:pos x="296" y="98"/>
              </a:cxn>
              <a:cxn ang="0">
                <a:pos x="351" y="147"/>
              </a:cxn>
              <a:cxn ang="0">
                <a:pos x="417" y="147"/>
              </a:cxn>
              <a:cxn ang="0">
                <a:pos x="472" y="184"/>
              </a:cxn>
              <a:cxn ang="0">
                <a:pos x="538" y="209"/>
              </a:cxn>
              <a:cxn ang="0">
                <a:pos x="592" y="320"/>
              </a:cxn>
              <a:cxn ang="0">
                <a:pos x="658" y="344"/>
              </a:cxn>
              <a:cxn ang="0">
                <a:pos x="702" y="418"/>
              </a:cxn>
              <a:cxn ang="0">
                <a:pos x="735" y="455"/>
              </a:cxn>
              <a:cxn ang="0">
                <a:pos x="834" y="455"/>
              </a:cxn>
              <a:cxn ang="0">
                <a:pos x="856" y="529"/>
              </a:cxn>
              <a:cxn ang="0">
                <a:pos x="933" y="579"/>
              </a:cxn>
              <a:cxn ang="0">
                <a:pos x="988" y="628"/>
              </a:cxn>
              <a:cxn ang="0">
                <a:pos x="1032" y="665"/>
              </a:cxn>
              <a:cxn ang="0">
                <a:pos x="1065" y="726"/>
              </a:cxn>
              <a:cxn ang="0">
                <a:pos x="1098" y="813"/>
              </a:cxn>
              <a:cxn ang="0">
                <a:pos x="1065" y="874"/>
              </a:cxn>
              <a:cxn ang="0">
                <a:pos x="988" y="911"/>
              </a:cxn>
              <a:cxn ang="0">
                <a:pos x="878" y="911"/>
              </a:cxn>
              <a:cxn ang="0">
                <a:pos x="812" y="924"/>
              </a:cxn>
              <a:cxn ang="0">
                <a:pos x="757" y="887"/>
              </a:cxn>
              <a:cxn ang="0">
                <a:pos x="680" y="887"/>
              </a:cxn>
              <a:cxn ang="0">
                <a:pos x="636" y="813"/>
              </a:cxn>
              <a:cxn ang="0">
                <a:pos x="570" y="776"/>
              </a:cxn>
              <a:cxn ang="0">
                <a:pos x="527" y="739"/>
              </a:cxn>
              <a:cxn ang="0">
                <a:pos x="494" y="689"/>
              </a:cxn>
              <a:cxn ang="0">
                <a:pos x="483" y="616"/>
              </a:cxn>
              <a:cxn ang="0">
                <a:pos x="439" y="591"/>
              </a:cxn>
              <a:cxn ang="0">
                <a:pos x="340" y="591"/>
              </a:cxn>
              <a:cxn ang="0">
                <a:pos x="274" y="480"/>
              </a:cxn>
              <a:cxn ang="0">
                <a:pos x="252" y="406"/>
              </a:cxn>
              <a:cxn ang="0">
                <a:pos x="175" y="394"/>
              </a:cxn>
              <a:cxn ang="0">
                <a:pos x="142" y="308"/>
              </a:cxn>
              <a:cxn ang="0">
                <a:pos x="76" y="258"/>
              </a:cxn>
              <a:cxn ang="0">
                <a:pos x="54" y="184"/>
              </a:cxn>
              <a:cxn ang="0">
                <a:pos x="0" y="110"/>
              </a:cxn>
              <a:cxn ang="0">
                <a:pos x="0" y="36"/>
              </a:cxn>
              <a:cxn ang="0">
                <a:pos x="76" y="24"/>
              </a:cxn>
            </a:cxnLst>
            <a:rect l="0" t="0" r="r" b="b"/>
            <a:pathLst>
              <a:path w="1099" h="925">
                <a:moveTo>
                  <a:pt x="76" y="24"/>
                </a:moveTo>
                <a:lnTo>
                  <a:pt x="131" y="0"/>
                </a:lnTo>
                <a:lnTo>
                  <a:pt x="164" y="0"/>
                </a:lnTo>
                <a:lnTo>
                  <a:pt x="197" y="24"/>
                </a:lnTo>
                <a:lnTo>
                  <a:pt x="230" y="49"/>
                </a:lnTo>
                <a:lnTo>
                  <a:pt x="263" y="61"/>
                </a:lnTo>
                <a:lnTo>
                  <a:pt x="296" y="61"/>
                </a:lnTo>
                <a:lnTo>
                  <a:pt x="296" y="98"/>
                </a:lnTo>
                <a:lnTo>
                  <a:pt x="318" y="135"/>
                </a:lnTo>
                <a:lnTo>
                  <a:pt x="351" y="147"/>
                </a:lnTo>
                <a:lnTo>
                  <a:pt x="384" y="147"/>
                </a:lnTo>
                <a:lnTo>
                  <a:pt x="417" y="147"/>
                </a:lnTo>
                <a:lnTo>
                  <a:pt x="450" y="147"/>
                </a:lnTo>
                <a:lnTo>
                  <a:pt x="472" y="184"/>
                </a:lnTo>
                <a:lnTo>
                  <a:pt x="505" y="197"/>
                </a:lnTo>
                <a:lnTo>
                  <a:pt x="538" y="209"/>
                </a:lnTo>
                <a:lnTo>
                  <a:pt x="559" y="283"/>
                </a:lnTo>
                <a:lnTo>
                  <a:pt x="592" y="320"/>
                </a:lnTo>
                <a:lnTo>
                  <a:pt x="625" y="344"/>
                </a:lnTo>
                <a:lnTo>
                  <a:pt x="658" y="344"/>
                </a:lnTo>
                <a:lnTo>
                  <a:pt x="691" y="381"/>
                </a:lnTo>
                <a:lnTo>
                  <a:pt x="702" y="418"/>
                </a:lnTo>
                <a:lnTo>
                  <a:pt x="702" y="455"/>
                </a:lnTo>
                <a:lnTo>
                  <a:pt x="735" y="455"/>
                </a:lnTo>
                <a:lnTo>
                  <a:pt x="801" y="455"/>
                </a:lnTo>
                <a:lnTo>
                  <a:pt x="834" y="455"/>
                </a:lnTo>
                <a:lnTo>
                  <a:pt x="856" y="492"/>
                </a:lnTo>
                <a:lnTo>
                  <a:pt x="856" y="529"/>
                </a:lnTo>
                <a:lnTo>
                  <a:pt x="889" y="542"/>
                </a:lnTo>
                <a:lnTo>
                  <a:pt x="933" y="579"/>
                </a:lnTo>
                <a:lnTo>
                  <a:pt x="955" y="616"/>
                </a:lnTo>
                <a:lnTo>
                  <a:pt x="988" y="628"/>
                </a:lnTo>
                <a:lnTo>
                  <a:pt x="1021" y="628"/>
                </a:lnTo>
                <a:lnTo>
                  <a:pt x="1032" y="665"/>
                </a:lnTo>
                <a:lnTo>
                  <a:pt x="1032" y="702"/>
                </a:lnTo>
                <a:lnTo>
                  <a:pt x="1065" y="726"/>
                </a:lnTo>
                <a:lnTo>
                  <a:pt x="1076" y="763"/>
                </a:lnTo>
                <a:lnTo>
                  <a:pt x="1098" y="813"/>
                </a:lnTo>
                <a:lnTo>
                  <a:pt x="1098" y="850"/>
                </a:lnTo>
                <a:lnTo>
                  <a:pt x="1065" y="874"/>
                </a:lnTo>
                <a:lnTo>
                  <a:pt x="1021" y="911"/>
                </a:lnTo>
                <a:lnTo>
                  <a:pt x="988" y="911"/>
                </a:lnTo>
                <a:lnTo>
                  <a:pt x="955" y="911"/>
                </a:lnTo>
                <a:lnTo>
                  <a:pt x="878" y="911"/>
                </a:lnTo>
                <a:lnTo>
                  <a:pt x="845" y="924"/>
                </a:lnTo>
                <a:lnTo>
                  <a:pt x="812" y="924"/>
                </a:lnTo>
                <a:lnTo>
                  <a:pt x="790" y="887"/>
                </a:lnTo>
                <a:lnTo>
                  <a:pt x="757" y="887"/>
                </a:lnTo>
                <a:lnTo>
                  <a:pt x="713" y="887"/>
                </a:lnTo>
                <a:lnTo>
                  <a:pt x="680" y="887"/>
                </a:lnTo>
                <a:lnTo>
                  <a:pt x="658" y="850"/>
                </a:lnTo>
                <a:lnTo>
                  <a:pt x="636" y="813"/>
                </a:lnTo>
                <a:lnTo>
                  <a:pt x="603" y="788"/>
                </a:lnTo>
                <a:lnTo>
                  <a:pt x="570" y="776"/>
                </a:lnTo>
                <a:lnTo>
                  <a:pt x="538" y="776"/>
                </a:lnTo>
                <a:lnTo>
                  <a:pt x="527" y="739"/>
                </a:lnTo>
                <a:lnTo>
                  <a:pt x="527" y="702"/>
                </a:lnTo>
                <a:lnTo>
                  <a:pt x="494" y="689"/>
                </a:lnTo>
                <a:lnTo>
                  <a:pt x="494" y="652"/>
                </a:lnTo>
                <a:lnTo>
                  <a:pt x="483" y="616"/>
                </a:lnTo>
                <a:lnTo>
                  <a:pt x="483" y="579"/>
                </a:lnTo>
                <a:lnTo>
                  <a:pt x="439" y="591"/>
                </a:lnTo>
                <a:lnTo>
                  <a:pt x="373" y="591"/>
                </a:lnTo>
                <a:lnTo>
                  <a:pt x="340" y="591"/>
                </a:lnTo>
                <a:lnTo>
                  <a:pt x="307" y="517"/>
                </a:lnTo>
                <a:lnTo>
                  <a:pt x="274" y="480"/>
                </a:lnTo>
                <a:lnTo>
                  <a:pt x="274" y="443"/>
                </a:lnTo>
                <a:lnTo>
                  <a:pt x="252" y="406"/>
                </a:lnTo>
                <a:lnTo>
                  <a:pt x="208" y="406"/>
                </a:lnTo>
                <a:lnTo>
                  <a:pt x="175" y="394"/>
                </a:lnTo>
                <a:lnTo>
                  <a:pt x="153" y="357"/>
                </a:lnTo>
                <a:lnTo>
                  <a:pt x="142" y="308"/>
                </a:lnTo>
                <a:lnTo>
                  <a:pt x="109" y="283"/>
                </a:lnTo>
                <a:lnTo>
                  <a:pt x="76" y="258"/>
                </a:lnTo>
                <a:lnTo>
                  <a:pt x="54" y="221"/>
                </a:lnTo>
                <a:lnTo>
                  <a:pt x="54" y="184"/>
                </a:lnTo>
                <a:lnTo>
                  <a:pt x="21" y="147"/>
                </a:lnTo>
                <a:lnTo>
                  <a:pt x="0" y="110"/>
                </a:lnTo>
                <a:lnTo>
                  <a:pt x="0" y="73"/>
                </a:lnTo>
                <a:lnTo>
                  <a:pt x="0" y="36"/>
                </a:lnTo>
                <a:lnTo>
                  <a:pt x="32" y="12"/>
                </a:lnTo>
                <a:lnTo>
                  <a:pt x="76" y="24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18452" name="Picture 20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85975" y="3338513"/>
            <a:ext cx="384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53" name="Freeform 21"/>
          <p:cNvSpPr>
            <a:spLocks/>
          </p:cNvSpPr>
          <p:nvPr/>
        </p:nvSpPr>
        <p:spPr bwMode="auto">
          <a:xfrm>
            <a:off x="1616075" y="3259138"/>
            <a:ext cx="2049463" cy="1773237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232" y="29"/>
              </a:cxn>
              <a:cxn ang="0">
                <a:pos x="309" y="74"/>
              </a:cxn>
              <a:cxn ang="0">
                <a:pos x="348" y="119"/>
              </a:cxn>
              <a:cxn ang="0">
                <a:pos x="412" y="178"/>
              </a:cxn>
              <a:cxn ang="0">
                <a:pos x="490" y="178"/>
              </a:cxn>
              <a:cxn ang="0">
                <a:pos x="554" y="223"/>
              </a:cxn>
              <a:cxn ang="0">
                <a:pos x="632" y="252"/>
              </a:cxn>
              <a:cxn ang="0">
                <a:pos x="696" y="386"/>
              </a:cxn>
              <a:cxn ang="0">
                <a:pos x="774" y="416"/>
              </a:cxn>
              <a:cxn ang="0">
                <a:pos x="825" y="505"/>
              </a:cxn>
              <a:cxn ang="0">
                <a:pos x="864" y="550"/>
              </a:cxn>
              <a:cxn ang="0">
                <a:pos x="980" y="550"/>
              </a:cxn>
              <a:cxn ang="0">
                <a:pos x="1006" y="639"/>
              </a:cxn>
              <a:cxn ang="0">
                <a:pos x="1096" y="699"/>
              </a:cxn>
              <a:cxn ang="0">
                <a:pos x="1161" y="758"/>
              </a:cxn>
              <a:cxn ang="0">
                <a:pos x="1212" y="803"/>
              </a:cxn>
              <a:cxn ang="0">
                <a:pos x="1251" y="877"/>
              </a:cxn>
              <a:cxn ang="0">
                <a:pos x="1290" y="982"/>
              </a:cxn>
              <a:cxn ang="0">
                <a:pos x="1251" y="1056"/>
              </a:cxn>
              <a:cxn ang="0">
                <a:pos x="1161" y="1101"/>
              </a:cxn>
              <a:cxn ang="0">
                <a:pos x="1032" y="1101"/>
              </a:cxn>
              <a:cxn ang="0">
                <a:pos x="954" y="1116"/>
              </a:cxn>
              <a:cxn ang="0">
                <a:pos x="890" y="1071"/>
              </a:cxn>
              <a:cxn ang="0">
                <a:pos x="799" y="1071"/>
              </a:cxn>
              <a:cxn ang="0">
                <a:pos x="748" y="982"/>
              </a:cxn>
              <a:cxn ang="0">
                <a:pos x="670" y="937"/>
              </a:cxn>
              <a:cxn ang="0">
                <a:pos x="619" y="892"/>
              </a:cxn>
              <a:cxn ang="0">
                <a:pos x="580" y="833"/>
              </a:cxn>
              <a:cxn ang="0">
                <a:pos x="567" y="744"/>
              </a:cxn>
              <a:cxn ang="0">
                <a:pos x="516" y="714"/>
              </a:cxn>
              <a:cxn ang="0">
                <a:pos x="399" y="714"/>
              </a:cxn>
              <a:cxn ang="0">
                <a:pos x="322" y="580"/>
              </a:cxn>
              <a:cxn ang="0">
                <a:pos x="296" y="491"/>
              </a:cxn>
              <a:cxn ang="0">
                <a:pos x="206" y="476"/>
              </a:cxn>
              <a:cxn ang="0">
                <a:pos x="167" y="372"/>
              </a:cxn>
              <a:cxn ang="0">
                <a:pos x="90" y="312"/>
              </a:cxn>
              <a:cxn ang="0">
                <a:pos x="64" y="223"/>
              </a:cxn>
              <a:cxn ang="0">
                <a:pos x="0" y="133"/>
              </a:cxn>
              <a:cxn ang="0">
                <a:pos x="0" y="44"/>
              </a:cxn>
              <a:cxn ang="0">
                <a:pos x="90" y="29"/>
              </a:cxn>
            </a:cxnLst>
            <a:rect l="0" t="0" r="r" b="b"/>
            <a:pathLst>
              <a:path w="1291" h="1117">
                <a:moveTo>
                  <a:pt x="90" y="29"/>
                </a:moveTo>
                <a:lnTo>
                  <a:pt x="154" y="0"/>
                </a:lnTo>
                <a:lnTo>
                  <a:pt x="193" y="0"/>
                </a:lnTo>
                <a:lnTo>
                  <a:pt x="232" y="29"/>
                </a:lnTo>
                <a:lnTo>
                  <a:pt x="270" y="59"/>
                </a:lnTo>
                <a:lnTo>
                  <a:pt x="309" y="74"/>
                </a:lnTo>
                <a:lnTo>
                  <a:pt x="348" y="74"/>
                </a:lnTo>
                <a:lnTo>
                  <a:pt x="348" y="119"/>
                </a:lnTo>
                <a:lnTo>
                  <a:pt x="374" y="163"/>
                </a:lnTo>
                <a:lnTo>
                  <a:pt x="412" y="178"/>
                </a:lnTo>
                <a:lnTo>
                  <a:pt x="451" y="178"/>
                </a:lnTo>
                <a:lnTo>
                  <a:pt x="490" y="178"/>
                </a:lnTo>
                <a:lnTo>
                  <a:pt x="528" y="178"/>
                </a:lnTo>
                <a:lnTo>
                  <a:pt x="554" y="223"/>
                </a:lnTo>
                <a:lnTo>
                  <a:pt x="593" y="238"/>
                </a:lnTo>
                <a:lnTo>
                  <a:pt x="632" y="252"/>
                </a:lnTo>
                <a:lnTo>
                  <a:pt x="657" y="342"/>
                </a:lnTo>
                <a:lnTo>
                  <a:pt x="696" y="386"/>
                </a:lnTo>
                <a:lnTo>
                  <a:pt x="735" y="416"/>
                </a:lnTo>
                <a:lnTo>
                  <a:pt x="774" y="416"/>
                </a:lnTo>
                <a:lnTo>
                  <a:pt x="812" y="461"/>
                </a:lnTo>
                <a:lnTo>
                  <a:pt x="825" y="505"/>
                </a:lnTo>
                <a:lnTo>
                  <a:pt x="825" y="550"/>
                </a:lnTo>
                <a:lnTo>
                  <a:pt x="864" y="550"/>
                </a:lnTo>
                <a:lnTo>
                  <a:pt x="941" y="550"/>
                </a:lnTo>
                <a:lnTo>
                  <a:pt x="980" y="550"/>
                </a:lnTo>
                <a:lnTo>
                  <a:pt x="1006" y="595"/>
                </a:lnTo>
                <a:lnTo>
                  <a:pt x="1006" y="639"/>
                </a:lnTo>
                <a:lnTo>
                  <a:pt x="1044" y="654"/>
                </a:lnTo>
                <a:lnTo>
                  <a:pt x="1096" y="699"/>
                </a:lnTo>
                <a:lnTo>
                  <a:pt x="1122" y="744"/>
                </a:lnTo>
                <a:lnTo>
                  <a:pt x="1161" y="758"/>
                </a:lnTo>
                <a:lnTo>
                  <a:pt x="1199" y="758"/>
                </a:lnTo>
                <a:lnTo>
                  <a:pt x="1212" y="803"/>
                </a:lnTo>
                <a:lnTo>
                  <a:pt x="1212" y="848"/>
                </a:lnTo>
                <a:lnTo>
                  <a:pt x="1251" y="877"/>
                </a:lnTo>
                <a:lnTo>
                  <a:pt x="1264" y="922"/>
                </a:lnTo>
                <a:lnTo>
                  <a:pt x="1290" y="982"/>
                </a:lnTo>
                <a:lnTo>
                  <a:pt x="1290" y="1026"/>
                </a:lnTo>
                <a:lnTo>
                  <a:pt x="1251" y="1056"/>
                </a:lnTo>
                <a:lnTo>
                  <a:pt x="1199" y="1101"/>
                </a:lnTo>
                <a:lnTo>
                  <a:pt x="1161" y="1101"/>
                </a:lnTo>
                <a:lnTo>
                  <a:pt x="1122" y="1101"/>
                </a:lnTo>
                <a:lnTo>
                  <a:pt x="1032" y="1101"/>
                </a:lnTo>
                <a:lnTo>
                  <a:pt x="993" y="1116"/>
                </a:lnTo>
                <a:lnTo>
                  <a:pt x="954" y="1116"/>
                </a:lnTo>
                <a:lnTo>
                  <a:pt x="928" y="1071"/>
                </a:lnTo>
                <a:lnTo>
                  <a:pt x="890" y="1071"/>
                </a:lnTo>
                <a:lnTo>
                  <a:pt x="838" y="1071"/>
                </a:lnTo>
                <a:lnTo>
                  <a:pt x="799" y="1071"/>
                </a:lnTo>
                <a:lnTo>
                  <a:pt x="774" y="1026"/>
                </a:lnTo>
                <a:lnTo>
                  <a:pt x="748" y="982"/>
                </a:lnTo>
                <a:lnTo>
                  <a:pt x="709" y="952"/>
                </a:lnTo>
                <a:lnTo>
                  <a:pt x="670" y="937"/>
                </a:lnTo>
                <a:lnTo>
                  <a:pt x="632" y="937"/>
                </a:lnTo>
                <a:lnTo>
                  <a:pt x="619" y="892"/>
                </a:lnTo>
                <a:lnTo>
                  <a:pt x="619" y="848"/>
                </a:lnTo>
                <a:lnTo>
                  <a:pt x="580" y="833"/>
                </a:lnTo>
                <a:lnTo>
                  <a:pt x="580" y="788"/>
                </a:lnTo>
                <a:lnTo>
                  <a:pt x="567" y="744"/>
                </a:lnTo>
                <a:lnTo>
                  <a:pt x="567" y="699"/>
                </a:lnTo>
                <a:lnTo>
                  <a:pt x="516" y="714"/>
                </a:lnTo>
                <a:lnTo>
                  <a:pt x="438" y="714"/>
                </a:lnTo>
                <a:lnTo>
                  <a:pt x="399" y="714"/>
                </a:lnTo>
                <a:lnTo>
                  <a:pt x="361" y="624"/>
                </a:lnTo>
                <a:lnTo>
                  <a:pt x="322" y="580"/>
                </a:lnTo>
                <a:lnTo>
                  <a:pt x="322" y="535"/>
                </a:lnTo>
                <a:lnTo>
                  <a:pt x="296" y="491"/>
                </a:lnTo>
                <a:lnTo>
                  <a:pt x="245" y="491"/>
                </a:lnTo>
                <a:lnTo>
                  <a:pt x="206" y="476"/>
                </a:lnTo>
                <a:lnTo>
                  <a:pt x="180" y="431"/>
                </a:lnTo>
                <a:lnTo>
                  <a:pt x="167" y="372"/>
                </a:lnTo>
                <a:lnTo>
                  <a:pt x="129" y="342"/>
                </a:lnTo>
                <a:lnTo>
                  <a:pt x="90" y="312"/>
                </a:lnTo>
                <a:lnTo>
                  <a:pt x="64" y="267"/>
                </a:lnTo>
                <a:lnTo>
                  <a:pt x="64" y="223"/>
                </a:lnTo>
                <a:lnTo>
                  <a:pt x="25" y="178"/>
                </a:lnTo>
                <a:lnTo>
                  <a:pt x="0" y="133"/>
                </a:lnTo>
                <a:lnTo>
                  <a:pt x="0" y="89"/>
                </a:lnTo>
                <a:lnTo>
                  <a:pt x="0" y="44"/>
                </a:lnTo>
                <a:lnTo>
                  <a:pt x="38" y="14"/>
                </a:lnTo>
                <a:lnTo>
                  <a:pt x="90" y="29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18454" name="Picture 22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43175" y="4100513"/>
            <a:ext cx="307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55" name="Freeform 23"/>
          <p:cNvSpPr>
            <a:spLocks/>
          </p:cNvSpPr>
          <p:nvPr/>
        </p:nvSpPr>
        <p:spPr bwMode="auto">
          <a:xfrm>
            <a:off x="2073275" y="3563938"/>
            <a:ext cx="1820863" cy="1620837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206" y="27"/>
              </a:cxn>
              <a:cxn ang="0">
                <a:pos x="275" y="68"/>
              </a:cxn>
              <a:cxn ang="0">
                <a:pos x="309" y="108"/>
              </a:cxn>
              <a:cxn ang="0">
                <a:pos x="366" y="163"/>
              </a:cxn>
              <a:cxn ang="0">
                <a:pos x="435" y="163"/>
              </a:cxn>
              <a:cxn ang="0">
                <a:pos x="492" y="204"/>
              </a:cxn>
              <a:cxn ang="0">
                <a:pos x="561" y="231"/>
              </a:cxn>
              <a:cxn ang="0">
                <a:pos x="618" y="353"/>
              </a:cxn>
              <a:cxn ang="0">
                <a:pos x="687" y="380"/>
              </a:cxn>
              <a:cxn ang="0">
                <a:pos x="733" y="462"/>
              </a:cxn>
              <a:cxn ang="0">
                <a:pos x="767" y="503"/>
              </a:cxn>
              <a:cxn ang="0">
                <a:pos x="870" y="503"/>
              </a:cxn>
              <a:cxn ang="0">
                <a:pos x="893" y="584"/>
              </a:cxn>
              <a:cxn ang="0">
                <a:pos x="974" y="639"/>
              </a:cxn>
              <a:cxn ang="0">
                <a:pos x="1031" y="693"/>
              </a:cxn>
              <a:cxn ang="0">
                <a:pos x="1077" y="734"/>
              </a:cxn>
              <a:cxn ang="0">
                <a:pos x="1111" y="802"/>
              </a:cxn>
              <a:cxn ang="0">
                <a:pos x="1146" y="897"/>
              </a:cxn>
              <a:cxn ang="0">
                <a:pos x="1111" y="965"/>
              </a:cxn>
              <a:cxn ang="0">
                <a:pos x="1031" y="1006"/>
              </a:cxn>
              <a:cxn ang="0">
                <a:pos x="916" y="1006"/>
              </a:cxn>
              <a:cxn ang="0">
                <a:pos x="848" y="1020"/>
              </a:cxn>
              <a:cxn ang="0">
                <a:pos x="790" y="979"/>
              </a:cxn>
              <a:cxn ang="0">
                <a:pos x="710" y="979"/>
              </a:cxn>
              <a:cxn ang="0">
                <a:pos x="664" y="897"/>
              </a:cxn>
              <a:cxn ang="0">
                <a:pos x="595" y="856"/>
              </a:cxn>
              <a:cxn ang="0">
                <a:pos x="550" y="816"/>
              </a:cxn>
              <a:cxn ang="0">
                <a:pos x="515" y="761"/>
              </a:cxn>
              <a:cxn ang="0">
                <a:pos x="504" y="680"/>
              </a:cxn>
              <a:cxn ang="0">
                <a:pos x="458" y="652"/>
              </a:cxn>
              <a:cxn ang="0">
                <a:pos x="355" y="652"/>
              </a:cxn>
              <a:cxn ang="0">
                <a:pos x="286" y="530"/>
              </a:cxn>
              <a:cxn ang="0">
                <a:pos x="263" y="448"/>
              </a:cxn>
              <a:cxn ang="0">
                <a:pos x="183" y="435"/>
              </a:cxn>
              <a:cxn ang="0">
                <a:pos x="148" y="340"/>
              </a:cxn>
              <a:cxn ang="0">
                <a:pos x="80" y="285"/>
              </a:cxn>
              <a:cxn ang="0">
                <a:pos x="57" y="204"/>
              </a:cxn>
              <a:cxn ang="0">
                <a:pos x="0" y="122"/>
              </a:cxn>
              <a:cxn ang="0">
                <a:pos x="0" y="40"/>
              </a:cxn>
              <a:cxn ang="0">
                <a:pos x="80" y="27"/>
              </a:cxn>
            </a:cxnLst>
            <a:rect l="0" t="0" r="r" b="b"/>
            <a:pathLst>
              <a:path w="1147" h="1021">
                <a:moveTo>
                  <a:pt x="80" y="27"/>
                </a:moveTo>
                <a:lnTo>
                  <a:pt x="137" y="0"/>
                </a:lnTo>
                <a:lnTo>
                  <a:pt x="171" y="0"/>
                </a:lnTo>
                <a:lnTo>
                  <a:pt x="206" y="27"/>
                </a:lnTo>
                <a:lnTo>
                  <a:pt x="240" y="54"/>
                </a:lnTo>
                <a:lnTo>
                  <a:pt x="275" y="68"/>
                </a:lnTo>
                <a:lnTo>
                  <a:pt x="309" y="68"/>
                </a:lnTo>
                <a:lnTo>
                  <a:pt x="309" y="108"/>
                </a:lnTo>
                <a:lnTo>
                  <a:pt x="332" y="149"/>
                </a:lnTo>
                <a:lnTo>
                  <a:pt x="366" y="163"/>
                </a:lnTo>
                <a:lnTo>
                  <a:pt x="401" y="163"/>
                </a:lnTo>
                <a:lnTo>
                  <a:pt x="435" y="163"/>
                </a:lnTo>
                <a:lnTo>
                  <a:pt x="469" y="163"/>
                </a:lnTo>
                <a:lnTo>
                  <a:pt x="492" y="204"/>
                </a:lnTo>
                <a:lnTo>
                  <a:pt x="527" y="217"/>
                </a:lnTo>
                <a:lnTo>
                  <a:pt x="561" y="231"/>
                </a:lnTo>
                <a:lnTo>
                  <a:pt x="584" y="312"/>
                </a:lnTo>
                <a:lnTo>
                  <a:pt x="618" y="353"/>
                </a:lnTo>
                <a:lnTo>
                  <a:pt x="653" y="380"/>
                </a:lnTo>
                <a:lnTo>
                  <a:pt x="687" y="380"/>
                </a:lnTo>
                <a:lnTo>
                  <a:pt x="721" y="421"/>
                </a:lnTo>
                <a:lnTo>
                  <a:pt x="733" y="462"/>
                </a:lnTo>
                <a:lnTo>
                  <a:pt x="733" y="503"/>
                </a:lnTo>
                <a:lnTo>
                  <a:pt x="767" y="503"/>
                </a:lnTo>
                <a:lnTo>
                  <a:pt x="836" y="503"/>
                </a:lnTo>
                <a:lnTo>
                  <a:pt x="870" y="503"/>
                </a:lnTo>
                <a:lnTo>
                  <a:pt x="893" y="544"/>
                </a:lnTo>
                <a:lnTo>
                  <a:pt x="893" y="584"/>
                </a:lnTo>
                <a:lnTo>
                  <a:pt x="928" y="598"/>
                </a:lnTo>
                <a:lnTo>
                  <a:pt x="974" y="639"/>
                </a:lnTo>
                <a:lnTo>
                  <a:pt x="997" y="680"/>
                </a:lnTo>
                <a:lnTo>
                  <a:pt x="1031" y="693"/>
                </a:lnTo>
                <a:lnTo>
                  <a:pt x="1065" y="693"/>
                </a:lnTo>
                <a:lnTo>
                  <a:pt x="1077" y="734"/>
                </a:lnTo>
                <a:lnTo>
                  <a:pt x="1077" y="775"/>
                </a:lnTo>
                <a:lnTo>
                  <a:pt x="1111" y="802"/>
                </a:lnTo>
                <a:lnTo>
                  <a:pt x="1123" y="843"/>
                </a:lnTo>
                <a:lnTo>
                  <a:pt x="1146" y="897"/>
                </a:lnTo>
                <a:lnTo>
                  <a:pt x="1146" y="938"/>
                </a:lnTo>
                <a:lnTo>
                  <a:pt x="1111" y="965"/>
                </a:lnTo>
                <a:lnTo>
                  <a:pt x="1065" y="1006"/>
                </a:lnTo>
                <a:lnTo>
                  <a:pt x="1031" y="1006"/>
                </a:lnTo>
                <a:lnTo>
                  <a:pt x="997" y="1006"/>
                </a:lnTo>
                <a:lnTo>
                  <a:pt x="916" y="1006"/>
                </a:lnTo>
                <a:lnTo>
                  <a:pt x="882" y="1020"/>
                </a:lnTo>
                <a:lnTo>
                  <a:pt x="848" y="1020"/>
                </a:lnTo>
                <a:lnTo>
                  <a:pt x="825" y="979"/>
                </a:lnTo>
                <a:lnTo>
                  <a:pt x="790" y="979"/>
                </a:lnTo>
                <a:lnTo>
                  <a:pt x="744" y="979"/>
                </a:lnTo>
                <a:lnTo>
                  <a:pt x="710" y="979"/>
                </a:lnTo>
                <a:lnTo>
                  <a:pt x="687" y="938"/>
                </a:lnTo>
                <a:lnTo>
                  <a:pt x="664" y="897"/>
                </a:lnTo>
                <a:lnTo>
                  <a:pt x="630" y="870"/>
                </a:lnTo>
                <a:lnTo>
                  <a:pt x="595" y="856"/>
                </a:lnTo>
                <a:lnTo>
                  <a:pt x="561" y="856"/>
                </a:lnTo>
                <a:lnTo>
                  <a:pt x="550" y="816"/>
                </a:lnTo>
                <a:lnTo>
                  <a:pt x="550" y="775"/>
                </a:lnTo>
                <a:lnTo>
                  <a:pt x="515" y="761"/>
                </a:lnTo>
                <a:lnTo>
                  <a:pt x="515" y="720"/>
                </a:lnTo>
                <a:lnTo>
                  <a:pt x="504" y="680"/>
                </a:lnTo>
                <a:lnTo>
                  <a:pt x="504" y="639"/>
                </a:lnTo>
                <a:lnTo>
                  <a:pt x="458" y="652"/>
                </a:lnTo>
                <a:lnTo>
                  <a:pt x="389" y="652"/>
                </a:lnTo>
                <a:lnTo>
                  <a:pt x="355" y="652"/>
                </a:lnTo>
                <a:lnTo>
                  <a:pt x="320" y="571"/>
                </a:lnTo>
                <a:lnTo>
                  <a:pt x="286" y="530"/>
                </a:lnTo>
                <a:lnTo>
                  <a:pt x="286" y="489"/>
                </a:lnTo>
                <a:lnTo>
                  <a:pt x="263" y="448"/>
                </a:lnTo>
                <a:lnTo>
                  <a:pt x="217" y="448"/>
                </a:lnTo>
                <a:lnTo>
                  <a:pt x="183" y="435"/>
                </a:lnTo>
                <a:lnTo>
                  <a:pt x="160" y="394"/>
                </a:lnTo>
                <a:lnTo>
                  <a:pt x="148" y="340"/>
                </a:lnTo>
                <a:lnTo>
                  <a:pt x="114" y="312"/>
                </a:lnTo>
                <a:lnTo>
                  <a:pt x="80" y="285"/>
                </a:lnTo>
                <a:lnTo>
                  <a:pt x="57" y="244"/>
                </a:lnTo>
                <a:lnTo>
                  <a:pt x="57" y="204"/>
                </a:lnTo>
                <a:lnTo>
                  <a:pt x="22" y="163"/>
                </a:lnTo>
                <a:lnTo>
                  <a:pt x="0" y="122"/>
                </a:lnTo>
                <a:lnTo>
                  <a:pt x="0" y="81"/>
                </a:lnTo>
                <a:lnTo>
                  <a:pt x="0" y="40"/>
                </a:lnTo>
                <a:lnTo>
                  <a:pt x="34" y="13"/>
                </a:lnTo>
                <a:lnTo>
                  <a:pt x="80" y="27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2797175" y="4344988"/>
            <a:ext cx="2087563" cy="763587"/>
          </a:xfrm>
          <a:custGeom>
            <a:avLst/>
            <a:gdLst/>
            <a:ahLst/>
            <a:cxnLst>
              <a:cxn ang="0">
                <a:pos x="173" y="0"/>
              </a:cxn>
              <a:cxn ang="0">
                <a:pos x="216" y="27"/>
              </a:cxn>
              <a:cxn ang="0">
                <a:pos x="252" y="64"/>
              </a:cxn>
              <a:cxn ang="0">
                <a:pos x="296" y="64"/>
              </a:cxn>
              <a:cxn ang="0">
                <a:pos x="332" y="120"/>
              </a:cxn>
              <a:cxn ang="0">
                <a:pos x="375" y="138"/>
              </a:cxn>
              <a:cxn ang="0">
                <a:pos x="418" y="138"/>
              </a:cxn>
              <a:cxn ang="0">
                <a:pos x="440" y="193"/>
              </a:cxn>
              <a:cxn ang="0">
                <a:pos x="527" y="203"/>
              </a:cxn>
              <a:cxn ang="0">
                <a:pos x="577" y="184"/>
              </a:cxn>
              <a:cxn ang="0">
                <a:pos x="628" y="184"/>
              </a:cxn>
              <a:cxn ang="0">
                <a:pos x="664" y="212"/>
              </a:cxn>
              <a:cxn ang="0">
                <a:pos x="707" y="193"/>
              </a:cxn>
              <a:cxn ang="0">
                <a:pos x="750" y="212"/>
              </a:cxn>
              <a:cxn ang="0">
                <a:pos x="794" y="240"/>
              </a:cxn>
              <a:cxn ang="0">
                <a:pos x="866" y="212"/>
              </a:cxn>
              <a:cxn ang="0">
                <a:pos x="909" y="212"/>
              </a:cxn>
              <a:cxn ang="0">
                <a:pos x="953" y="230"/>
              </a:cxn>
              <a:cxn ang="0">
                <a:pos x="1003" y="221"/>
              </a:cxn>
              <a:cxn ang="0">
                <a:pos x="1046" y="230"/>
              </a:cxn>
              <a:cxn ang="0">
                <a:pos x="1097" y="221"/>
              </a:cxn>
              <a:cxn ang="0">
                <a:pos x="1147" y="240"/>
              </a:cxn>
              <a:cxn ang="0">
                <a:pos x="1191" y="240"/>
              </a:cxn>
              <a:cxn ang="0">
                <a:pos x="1249" y="267"/>
              </a:cxn>
              <a:cxn ang="0">
                <a:pos x="1292" y="276"/>
              </a:cxn>
              <a:cxn ang="0">
                <a:pos x="1306" y="332"/>
              </a:cxn>
              <a:cxn ang="0">
                <a:pos x="1314" y="387"/>
              </a:cxn>
              <a:cxn ang="0">
                <a:pos x="1285" y="433"/>
              </a:cxn>
              <a:cxn ang="0">
                <a:pos x="1205" y="452"/>
              </a:cxn>
              <a:cxn ang="0">
                <a:pos x="1162" y="452"/>
              </a:cxn>
              <a:cxn ang="0">
                <a:pos x="1119" y="470"/>
              </a:cxn>
              <a:cxn ang="0">
                <a:pos x="1075" y="470"/>
              </a:cxn>
              <a:cxn ang="0">
                <a:pos x="1017" y="470"/>
              </a:cxn>
              <a:cxn ang="0">
                <a:pos x="974" y="461"/>
              </a:cxn>
              <a:cxn ang="0">
                <a:pos x="895" y="443"/>
              </a:cxn>
              <a:cxn ang="0">
                <a:pos x="844" y="461"/>
              </a:cxn>
              <a:cxn ang="0">
                <a:pos x="801" y="470"/>
              </a:cxn>
              <a:cxn ang="0">
                <a:pos x="750" y="480"/>
              </a:cxn>
              <a:cxn ang="0">
                <a:pos x="678" y="480"/>
              </a:cxn>
              <a:cxn ang="0">
                <a:pos x="635" y="470"/>
              </a:cxn>
              <a:cxn ang="0">
                <a:pos x="584" y="452"/>
              </a:cxn>
              <a:cxn ang="0">
                <a:pos x="519" y="461"/>
              </a:cxn>
              <a:cxn ang="0">
                <a:pos x="454" y="461"/>
              </a:cxn>
              <a:cxn ang="0">
                <a:pos x="382" y="452"/>
              </a:cxn>
              <a:cxn ang="0">
                <a:pos x="346" y="406"/>
              </a:cxn>
              <a:cxn ang="0">
                <a:pos x="267" y="369"/>
              </a:cxn>
              <a:cxn ang="0">
                <a:pos x="202" y="369"/>
              </a:cxn>
              <a:cxn ang="0">
                <a:pos x="158" y="360"/>
              </a:cxn>
              <a:cxn ang="0">
                <a:pos x="93" y="332"/>
              </a:cxn>
              <a:cxn ang="0">
                <a:pos x="79" y="276"/>
              </a:cxn>
              <a:cxn ang="0">
                <a:pos x="79" y="221"/>
              </a:cxn>
              <a:cxn ang="0">
                <a:pos x="36" y="175"/>
              </a:cxn>
              <a:cxn ang="0">
                <a:pos x="0" y="147"/>
              </a:cxn>
              <a:cxn ang="0">
                <a:pos x="0" y="92"/>
              </a:cxn>
              <a:cxn ang="0">
                <a:pos x="21" y="46"/>
              </a:cxn>
              <a:cxn ang="0">
                <a:pos x="64" y="27"/>
              </a:cxn>
              <a:cxn ang="0">
                <a:pos x="137" y="0"/>
              </a:cxn>
            </a:cxnLst>
            <a:rect l="0" t="0" r="r" b="b"/>
            <a:pathLst>
              <a:path w="1315" h="481">
                <a:moveTo>
                  <a:pt x="137" y="0"/>
                </a:moveTo>
                <a:lnTo>
                  <a:pt x="173" y="0"/>
                </a:lnTo>
                <a:lnTo>
                  <a:pt x="194" y="18"/>
                </a:lnTo>
                <a:lnTo>
                  <a:pt x="216" y="27"/>
                </a:lnTo>
                <a:lnTo>
                  <a:pt x="231" y="55"/>
                </a:lnTo>
                <a:lnTo>
                  <a:pt x="252" y="64"/>
                </a:lnTo>
                <a:lnTo>
                  <a:pt x="274" y="64"/>
                </a:lnTo>
                <a:lnTo>
                  <a:pt x="296" y="64"/>
                </a:lnTo>
                <a:lnTo>
                  <a:pt x="310" y="92"/>
                </a:lnTo>
                <a:lnTo>
                  <a:pt x="332" y="120"/>
                </a:lnTo>
                <a:lnTo>
                  <a:pt x="353" y="138"/>
                </a:lnTo>
                <a:lnTo>
                  <a:pt x="375" y="138"/>
                </a:lnTo>
                <a:lnTo>
                  <a:pt x="397" y="138"/>
                </a:lnTo>
                <a:lnTo>
                  <a:pt x="418" y="138"/>
                </a:lnTo>
                <a:lnTo>
                  <a:pt x="425" y="166"/>
                </a:lnTo>
                <a:lnTo>
                  <a:pt x="440" y="193"/>
                </a:lnTo>
                <a:lnTo>
                  <a:pt x="469" y="203"/>
                </a:lnTo>
                <a:lnTo>
                  <a:pt x="527" y="203"/>
                </a:lnTo>
                <a:lnTo>
                  <a:pt x="548" y="193"/>
                </a:lnTo>
                <a:lnTo>
                  <a:pt x="577" y="184"/>
                </a:lnTo>
                <a:lnTo>
                  <a:pt x="606" y="184"/>
                </a:lnTo>
                <a:lnTo>
                  <a:pt x="628" y="184"/>
                </a:lnTo>
                <a:lnTo>
                  <a:pt x="642" y="212"/>
                </a:lnTo>
                <a:lnTo>
                  <a:pt x="664" y="212"/>
                </a:lnTo>
                <a:lnTo>
                  <a:pt x="685" y="193"/>
                </a:lnTo>
                <a:lnTo>
                  <a:pt x="707" y="193"/>
                </a:lnTo>
                <a:lnTo>
                  <a:pt x="729" y="193"/>
                </a:lnTo>
                <a:lnTo>
                  <a:pt x="750" y="212"/>
                </a:lnTo>
                <a:lnTo>
                  <a:pt x="765" y="240"/>
                </a:lnTo>
                <a:lnTo>
                  <a:pt x="794" y="240"/>
                </a:lnTo>
                <a:lnTo>
                  <a:pt x="837" y="221"/>
                </a:lnTo>
                <a:lnTo>
                  <a:pt x="866" y="212"/>
                </a:lnTo>
                <a:lnTo>
                  <a:pt x="888" y="212"/>
                </a:lnTo>
                <a:lnTo>
                  <a:pt x="909" y="212"/>
                </a:lnTo>
                <a:lnTo>
                  <a:pt x="931" y="221"/>
                </a:lnTo>
                <a:lnTo>
                  <a:pt x="953" y="230"/>
                </a:lnTo>
                <a:lnTo>
                  <a:pt x="974" y="221"/>
                </a:lnTo>
                <a:lnTo>
                  <a:pt x="1003" y="221"/>
                </a:lnTo>
                <a:lnTo>
                  <a:pt x="1025" y="221"/>
                </a:lnTo>
                <a:lnTo>
                  <a:pt x="1046" y="230"/>
                </a:lnTo>
                <a:lnTo>
                  <a:pt x="1075" y="221"/>
                </a:lnTo>
                <a:lnTo>
                  <a:pt x="1097" y="221"/>
                </a:lnTo>
                <a:lnTo>
                  <a:pt x="1126" y="221"/>
                </a:lnTo>
                <a:lnTo>
                  <a:pt x="1147" y="240"/>
                </a:lnTo>
                <a:lnTo>
                  <a:pt x="1169" y="240"/>
                </a:lnTo>
                <a:lnTo>
                  <a:pt x="1191" y="240"/>
                </a:lnTo>
                <a:lnTo>
                  <a:pt x="1212" y="249"/>
                </a:lnTo>
                <a:lnTo>
                  <a:pt x="1249" y="267"/>
                </a:lnTo>
                <a:lnTo>
                  <a:pt x="1270" y="276"/>
                </a:lnTo>
                <a:lnTo>
                  <a:pt x="1292" y="276"/>
                </a:lnTo>
                <a:lnTo>
                  <a:pt x="1306" y="304"/>
                </a:lnTo>
                <a:lnTo>
                  <a:pt x="1306" y="332"/>
                </a:lnTo>
                <a:lnTo>
                  <a:pt x="1314" y="360"/>
                </a:lnTo>
                <a:lnTo>
                  <a:pt x="1314" y="387"/>
                </a:lnTo>
                <a:lnTo>
                  <a:pt x="1306" y="415"/>
                </a:lnTo>
                <a:lnTo>
                  <a:pt x="1285" y="433"/>
                </a:lnTo>
                <a:lnTo>
                  <a:pt x="1263" y="443"/>
                </a:lnTo>
                <a:lnTo>
                  <a:pt x="1205" y="452"/>
                </a:lnTo>
                <a:lnTo>
                  <a:pt x="1184" y="452"/>
                </a:lnTo>
                <a:lnTo>
                  <a:pt x="1162" y="452"/>
                </a:lnTo>
                <a:lnTo>
                  <a:pt x="1140" y="452"/>
                </a:lnTo>
                <a:lnTo>
                  <a:pt x="1119" y="470"/>
                </a:lnTo>
                <a:lnTo>
                  <a:pt x="1097" y="470"/>
                </a:lnTo>
                <a:lnTo>
                  <a:pt x="1075" y="470"/>
                </a:lnTo>
                <a:lnTo>
                  <a:pt x="1046" y="470"/>
                </a:lnTo>
                <a:lnTo>
                  <a:pt x="1017" y="470"/>
                </a:lnTo>
                <a:lnTo>
                  <a:pt x="996" y="470"/>
                </a:lnTo>
                <a:lnTo>
                  <a:pt x="974" y="461"/>
                </a:lnTo>
                <a:lnTo>
                  <a:pt x="953" y="443"/>
                </a:lnTo>
                <a:lnTo>
                  <a:pt x="895" y="443"/>
                </a:lnTo>
                <a:lnTo>
                  <a:pt x="866" y="452"/>
                </a:lnTo>
                <a:lnTo>
                  <a:pt x="844" y="461"/>
                </a:lnTo>
                <a:lnTo>
                  <a:pt x="823" y="470"/>
                </a:lnTo>
                <a:lnTo>
                  <a:pt x="801" y="470"/>
                </a:lnTo>
                <a:lnTo>
                  <a:pt x="772" y="470"/>
                </a:lnTo>
                <a:lnTo>
                  <a:pt x="750" y="480"/>
                </a:lnTo>
                <a:lnTo>
                  <a:pt x="700" y="480"/>
                </a:lnTo>
                <a:lnTo>
                  <a:pt x="678" y="480"/>
                </a:lnTo>
                <a:lnTo>
                  <a:pt x="657" y="480"/>
                </a:lnTo>
                <a:lnTo>
                  <a:pt x="635" y="470"/>
                </a:lnTo>
                <a:lnTo>
                  <a:pt x="635" y="443"/>
                </a:lnTo>
                <a:lnTo>
                  <a:pt x="584" y="452"/>
                </a:lnTo>
                <a:lnTo>
                  <a:pt x="541" y="452"/>
                </a:lnTo>
                <a:lnTo>
                  <a:pt x="519" y="461"/>
                </a:lnTo>
                <a:lnTo>
                  <a:pt x="498" y="461"/>
                </a:lnTo>
                <a:lnTo>
                  <a:pt x="454" y="461"/>
                </a:lnTo>
                <a:lnTo>
                  <a:pt x="425" y="452"/>
                </a:lnTo>
                <a:lnTo>
                  <a:pt x="382" y="452"/>
                </a:lnTo>
                <a:lnTo>
                  <a:pt x="353" y="433"/>
                </a:lnTo>
                <a:lnTo>
                  <a:pt x="346" y="406"/>
                </a:lnTo>
                <a:lnTo>
                  <a:pt x="324" y="387"/>
                </a:lnTo>
                <a:lnTo>
                  <a:pt x="267" y="369"/>
                </a:lnTo>
                <a:lnTo>
                  <a:pt x="223" y="369"/>
                </a:lnTo>
                <a:lnTo>
                  <a:pt x="202" y="369"/>
                </a:lnTo>
                <a:lnTo>
                  <a:pt x="180" y="369"/>
                </a:lnTo>
                <a:lnTo>
                  <a:pt x="158" y="360"/>
                </a:lnTo>
                <a:lnTo>
                  <a:pt x="115" y="350"/>
                </a:lnTo>
                <a:lnTo>
                  <a:pt x="93" y="332"/>
                </a:lnTo>
                <a:lnTo>
                  <a:pt x="86" y="304"/>
                </a:lnTo>
                <a:lnTo>
                  <a:pt x="79" y="276"/>
                </a:lnTo>
                <a:lnTo>
                  <a:pt x="79" y="249"/>
                </a:lnTo>
                <a:lnTo>
                  <a:pt x="79" y="221"/>
                </a:lnTo>
                <a:lnTo>
                  <a:pt x="57" y="193"/>
                </a:lnTo>
                <a:lnTo>
                  <a:pt x="36" y="175"/>
                </a:lnTo>
                <a:lnTo>
                  <a:pt x="21" y="147"/>
                </a:lnTo>
                <a:lnTo>
                  <a:pt x="0" y="147"/>
                </a:lnTo>
                <a:lnTo>
                  <a:pt x="0" y="120"/>
                </a:lnTo>
                <a:lnTo>
                  <a:pt x="0" y="92"/>
                </a:lnTo>
                <a:lnTo>
                  <a:pt x="0" y="64"/>
                </a:lnTo>
                <a:lnTo>
                  <a:pt x="21" y="46"/>
                </a:lnTo>
                <a:lnTo>
                  <a:pt x="43" y="36"/>
                </a:lnTo>
                <a:lnTo>
                  <a:pt x="64" y="27"/>
                </a:lnTo>
                <a:lnTo>
                  <a:pt x="93" y="18"/>
                </a:lnTo>
                <a:lnTo>
                  <a:pt x="137" y="0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2949575" y="4497388"/>
            <a:ext cx="2316163" cy="611187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240" y="22"/>
              </a:cxn>
              <a:cxn ang="0">
                <a:pos x="280" y="51"/>
              </a:cxn>
              <a:cxn ang="0">
                <a:pos x="328" y="51"/>
              </a:cxn>
              <a:cxn ang="0">
                <a:pos x="368" y="96"/>
              </a:cxn>
              <a:cxn ang="0">
                <a:pos x="416" y="110"/>
              </a:cxn>
              <a:cxn ang="0">
                <a:pos x="464" y="110"/>
              </a:cxn>
              <a:cxn ang="0">
                <a:pos x="488" y="155"/>
              </a:cxn>
              <a:cxn ang="0">
                <a:pos x="584" y="162"/>
              </a:cxn>
              <a:cxn ang="0">
                <a:pos x="640" y="147"/>
              </a:cxn>
              <a:cxn ang="0">
                <a:pos x="696" y="147"/>
              </a:cxn>
              <a:cxn ang="0">
                <a:pos x="737" y="169"/>
              </a:cxn>
              <a:cxn ang="0">
                <a:pos x="785" y="155"/>
              </a:cxn>
              <a:cxn ang="0">
                <a:pos x="833" y="169"/>
              </a:cxn>
              <a:cxn ang="0">
                <a:pos x="881" y="192"/>
              </a:cxn>
              <a:cxn ang="0">
                <a:pos x="961" y="169"/>
              </a:cxn>
              <a:cxn ang="0">
                <a:pos x="1009" y="169"/>
              </a:cxn>
              <a:cxn ang="0">
                <a:pos x="1057" y="184"/>
              </a:cxn>
              <a:cxn ang="0">
                <a:pos x="1113" y="177"/>
              </a:cxn>
              <a:cxn ang="0">
                <a:pos x="1161" y="184"/>
              </a:cxn>
              <a:cxn ang="0">
                <a:pos x="1217" y="177"/>
              </a:cxn>
              <a:cxn ang="0">
                <a:pos x="1273" y="192"/>
              </a:cxn>
              <a:cxn ang="0">
                <a:pos x="1321" y="192"/>
              </a:cxn>
              <a:cxn ang="0">
                <a:pos x="1385" y="214"/>
              </a:cxn>
              <a:cxn ang="0">
                <a:pos x="1433" y="221"/>
              </a:cxn>
              <a:cxn ang="0">
                <a:pos x="1449" y="265"/>
              </a:cxn>
              <a:cxn ang="0">
                <a:pos x="1458" y="310"/>
              </a:cxn>
              <a:cxn ang="0">
                <a:pos x="1425" y="347"/>
              </a:cxn>
              <a:cxn ang="0">
                <a:pos x="1337" y="361"/>
              </a:cxn>
              <a:cxn ang="0">
                <a:pos x="1289" y="361"/>
              </a:cxn>
              <a:cxn ang="0">
                <a:pos x="1241" y="376"/>
              </a:cxn>
              <a:cxn ang="0">
                <a:pos x="1193" y="376"/>
              </a:cxn>
              <a:cxn ang="0">
                <a:pos x="1129" y="376"/>
              </a:cxn>
              <a:cxn ang="0">
                <a:pos x="1081" y="369"/>
              </a:cxn>
              <a:cxn ang="0">
                <a:pos x="993" y="354"/>
              </a:cxn>
              <a:cxn ang="0">
                <a:pos x="937" y="369"/>
              </a:cxn>
              <a:cxn ang="0">
                <a:pos x="889" y="376"/>
              </a:cxn>
              <a:cxn ang="0">
                <a:pos x="833" y="384"/>
              </a:cxn>
              <a:cxn ang="0">
                <a:pos x="753" y="384"/>
              </a:cxn>
              <a:cxn ang="0">
                <a:pos x="704" y="376"/>
              </a:cxn>
              <a:cxn ang="0">
                <a:pos x="648" y="361"/>
              </a:cxn>
              <a:cxn ang="0">
                <a:pos x="576" y="369"/>
              </a:cxn>
              <a:cxn ang="0">
                <a:pos x="504" y="369"/>
              </a:cxn>
              <a:cxn ang="0">
                <a:pos x="424" y="361"/>
              </a:cxn>
              <a:cxn ang="0">
                <a:pos x="384" y="324"/>
              </a:cxn>
              <a:cxn ang="0">
                <a:pos x="296" y="295"/>
              </a:cxn>
              <a:cxn ang="0">
                <a:pos x="224" y="295"/>
              </a:cxn>
              <a:cxn ang="0">
                <a:pos x="176" y="288"/>
              </a:cxn>
              <a:cxn ang="0">
                <a:pos x="104" y="265"/>
              </a:cxn>
              <a:cxn ang="0">
                <a:pos x="88" y="221"/>
              </a:cxn>
              <a:cxn ang="0">
                <a:pos x="88" y="177"/>
              </a:cxn>
              <a:cxn ang="0">
                <a:pos x="40" y="140"/>
              </a:cxn>
              <a:cxn ang="0">
                <a:pos x="0" y="118"/>
              </a:cxn>
              <a:cxn ang="0">
                <a:pos x="0" y="73"/>
              </a:cxn>
              <a:cxn ang="0">
                <a:pos x="24" y="36"/>
              </a:cxn>
              <a:cxn ang="0">
                <a:pos x="72" y="22"/>
              </a:cxn>
              <a:cxn ang="0">
                <a:pos x="152" y="0"/>
              </a:cxn>
            </a:cxnLst>
            <a:rect l="0" t="0" r="r" b="b"/>
            <a:pathLst>
              <a:path w="1459" h="385">
                <a:moveTo>
                  <a:pt x="152" y="0"/>
                </a:moveTo>
                <a:lnTo>
                  <a:pt x="192" y="0"/>
                </a:lnTo>
                <a:lnTo>
                  <a:pt x="216" y="14"/>
                </a:lnTo>
                <a:lnTo>
                  <a:pt x="240" y="22"/>
                </a:lnTo>
                <a:lnTo>
                  <a:pt x="256" y="44"/>
                </a:lnTo>
                <a:lnTo>
                  <a:pt x="280" y="51"/>
                </a:lnTo>
                <a:lnTo>
                  <a:pt x="304" y="51"/>
                </a:lnTo>
                <a:lnTo>
                  <a:pt x="328" y="51"/>
                </a:lnTo>
                <a:lnTo>
                  <a:pt x="344" y="73"/>
                </a:lnTo>
                <a:lnTo>
                  <a:pt x="368" y="96"/>
                </a:lnTo>
                <a:lnTo>
                  <a:pt x="392" y="110"/>
                </a:lnTo>
                <a:lnTo>
                  <a:pt x="416" y="110"/>
                </a:lnTo>
                <a:lnTo>
                  <a:pt x="440" y="110"/>
                </a:lnTo>
                <a:lnTo>
                  <a:pt x="464" y="110"/>
                </a:lnTo>
                <a:lnTo>
                  <a:pt x="472" y="132"/>
                </a:lnTo>
                <a:lnTo>
                  <a:pt x="488" y="155"/>
                </a:lnTo>
                <a:lnTo>
                  <a:pt x="520" y="162"/>
                </a:lnTo>
                <a:lnTo>
                  <a:pt x="584" y="162"/>
                </a:lnTo>
                <a:lnTo>
                  <a:pt x="608" y="155"/>
                </a:lnTo>
                <a:lnTo>
                  <a:pt x="640" y="147"/>
                </a:lnTo>
                <a:lnTo>
                  <a:pt x="672" y="147"/>
                </a:lnTo>
                <a:lnTo>
                  <a:pt x="696" y="147"/>
                </a:lnTo>
                <a:lnTo>
                  <a:pt x="712" y="169"/>
                </a:lnTo>
                <a:lnTo>
                  <a:pt x="737" y="169"/>
                </a:lnTo>
                <a:lnTo>
                  <a:pt x="761" y="155"/>
                </a:lnTo>
                <a:lnTo>
                  <a:pt x="785" y="155"/>
                </a:lnTo>
                <a:lnTo>
                  <a:pt x="809" y="155"/>
                </a:lnTo>
                <a:lnTo>
                  <a:pt x="833" y="169"/>
                </a:lnTo>
                <a:lnTo>
                  <a:pt x="849" y="192"/>
                </a:lnTo>
                <a:lnTo>
                  <a:pt x="881" y="192"/>
                </a:lnTo>
                <a:lnTo>
                  <a:pt x="929" y="177"/>
                </a:lnTo>
                <a:lnTo>
                  <a:pt x="961" y="169"/>
                </a:lnTo>
                <a:lnTo>
                  <a:pt x="985" y="169"/>
                </a:lnTo>
                <a:lnTo>
                  <a:pt x="1009" y="169"/>
                </a:lnTo>
                <a:lnTo>
                  <a:pt x="1033" y="177"/>
                </a:lnTo>
                <a:lnTo>
                  <a:pt x="1057" y="184"/>
                </a:lnTo>
                <a:lnTo>
                  <a:pt x="1081" y="177"/>
                </a:lnTo>
                <a:lnTo>
                  <a:pt x="1113" y="177"/>
                </a:lnTo>
                <a:lnTo>
                  <a:pt x="1137" y="177"/>
                </a:lnTo>
                <a:lnTo>
                  <a:pt x="1161" y="184"/>
                </a:lnTo>
                <a:lnTo>
                  <a:pt x="1193" y="177"/>
                </a:lnTo>
                <a:lnTo>
                  <a:pt x="1217" y="177"/>
                </a:lnTo>
                <a:lnTo>
                  <a:pt x="1249" y="177"/>
                </a:lnTo>
                <a:lnTo>
                  <a:pt x="1273" y="192"/>
                </a:lnTo>
                <a:lnTo>
                  <a:pt x="1297" y="192"/>
                </a:lnTo>
                <a:lnTo>
                  <a:pt x="1321" y="192"/>
                </a:lnTo>
                <a:lnTo>
                  <a:pt x="1345" y="199"/>
                </a:lnTo>
                <a:lnTo>
                  <a:pt x="1385" y="214"/>
                </a:lnTo>
                <a:lnTo>
                  <a:pt x="1409" y="221"/>
                </a:lnTo>
                <a:lnTo>
                  <a:pt x="1433" y="221"/>
                </a:lnTo>
                <a:lnTo>
                  <a:pt x="1449" y="243"/>
                </a:lnTo>
                <a:lnTo>
                  <a:pt x="1449" y="265"/>
                </a:lnTo>
                <a:lnTo>
                  <a:pt x="1458" y="288"/>
                </a:lnTo>
                <a:lnTo>
                  <a:pt x="1458" y="310"/>
                </a:lnTo>
                <a:lnTo>
                  <a:pt x="1449" y="332"/>
                </a:lnTo>
                <a:lnTo>
                  <a:pt x="1425" y="347"/>
                </a:lnTo>
                <a:lnTo>
                  <a:pt x="1401" y="354"/>
                </a:lnTo>
                <a:lnTo>
                  <a:pt x="1337" y="361"/>
                </a:lnTo>
                <a:lnTo>
                  <a:pt x="1313" y="361"/>
                </a:lnTo>
                <a:lnTo>
                  <a:pt x="1289" y="361"/>
                </a:lnTo>
                <a:lnTo>
                  <a:pt x="1265" y="361"/>
                </a:lnTo>
                <a:lnTo>
                  <a:pt x="1241" y="376"/>
                </a:lnTo>
                <a:lnTo>
                  <a:pt x="1217" y="376"/>
                </a:lnTo>
                <a:lnTo>
                  <a:pt x="1193" y="376"/>
                </a:lnTo>
                <a:lnTo>
                  <a:pt x="1161" y="376"/>
                </a:lnTo>
                <a:lnTo>
                  <a:pt x="1129" y="376"/>
                </a:lnTo>
                <a:lnTo>
                  <a:pt x="1105" y="376"/>
                </a:lnTo>
                <a:lnTo>
                  <a:pt x="1081" y="369"/>
                </a:lnTo>
                <a:lnTo>
                  <a:pt x="1057" y="354"/>
                </a:lnTo>
                <a:lnTo>
                  <a:pt x="993" y="354"/>
                </a:lnTo>
                <a:lnTo>
                  <a:pt x="961" y="361"/>
                </a:lnTo>
                <a:lnTo>
                  <a:pt x="937" y="369"/>
                </a:lnTo>
                <a:lnTo>
                  <a:pt x="913" y="376"/>
                </a:lnTo>
                <a:lnTo>
                  <a:pt x="889" y="376"/>
                </a:lnTo>
                <a:lnTo>
                  <a:pt x="857" y="376"/>
                </a:lnTo>
                <a:lnTo>
                  <a:pt x="833" y="384"/>
                </a:lnTo>
                <a:lnTo>
                  <a:pt x="777" y="384"/>
                </a:lnTo>
                <a:lnTo>
                  <a:pt x="753" y="384"/>
                </a:lnTo>
                <a:lnTo>
                  <a:pt x="729" y="384"/>
                </a:lnTo>
                <a:lnTo>
                  <a:pt x="704" y="376"/>
                </a:lnTo>
                <a:lnTo>
                  <a:pt x="704" y="354"/>
                </a:lnTo>
                <a:lnTo>
                  <a:pt x="648" y="361"/>
                </a:lnTo>
                <a:lnTo>
                  <a:pt x="600" y="361"/>
                </a:lnTo>
                <a:lnTo>
                  <a:pt x="576" y="369"/>
                </a:lnTo>
                <a:lnTo>
                  <a:pt x="552" y="369"/>
                </a:lnTo>
                <a:lnTo>
                  <a:pt x="504" y="369"/>
                </a:lnTo>
                <a:lnTo>
                  <a:pt x="472" y="361"/>
                </a:lnTo>
                <a:lnTo>
                  <a:pt x="424" y="361"/>
                </a:lnTo>
                <a:lnTo>
                  <a:pt x="392" y="347"/>
                </a:lnTo>
                <a:lnTo>
                  <a:pt x="384" y="324"/>
                </a:lnTo>
                <a:lnTo>
                  <a:pt x="360" y="310"/>
                </a:lnTo>
                <a:lnTo>
                  <a:pt x="296" y="295"/>
                </a:lnTo>
                <a:lnTo>
                  <a:pt x="248" y="295"/>
                </a:lnTo>
                <a:lnTo>
                  <a:pt x="224" y="295"/>
                </a:lnTo>
                <a:lnTo>
                  <a:pt x="200" y="295"/>
                </a:lnTo>
                <a:lnTo>
                  <a:pt x="176" y="288"/>
                </a:lnTo>
                <a:lnTo>
                  <a:pt x="128" y="280"/>
                </a:lnTo>
                <a:lnTo>
                  <a:pt x="104" y="265"/>
                </a:lnTo>
                <a:lnTo>
                  <a:pt x="96" y="243"/>
                </a:lnTo>
                <a:lnTo>
                  <a:pt x="88" y="221"/>
                </a:lnTo>
                <a:lnTo>
                  <a:pt x="88" y="199"/>
                </a:lnTo>
                <a:lnTo>
                  <a:pt x="88" y="177"/>
                </a:lnTo>
                <a:lnTo>
                  <a:pt x="64" y="155"/>
                </a:lnTo>
                <a:lnTo>
                  <a:pt x="40" y="140"/>
                </a:lnTo>
                <a:lnTo>
                  <a:pt x="24" y="118"/>
                </a:lnTo>
                <a:lnTo>
                  <a:pt x="0" y="118"/>
                </a:lnTo>
                <a:lnTo>
                  <a:pt x="0" y="96"/>
                </a:lnTo>
                <a:lnTo>
                  <a:pt x="0" y="73"/>
                </a:lnTo>
                <a:lnTo>
                  <a:pt x="0" y="51"/>
                </a:lnTo>
                <a:lnTo>
                  <a:pt x="24" y="36"/>
                </a:lnTo>
                <a:lnTo>
                  <a:pt x="48" y="29"/>
                </a:lnTo>
                <a:lnTo>
                  <a:pt x="72" y="22"/>
                </a:lnTo>
                <a:lnTo>
                  <a:pt x="104" y="14"/>
                </a:lnTo>
                <a:lnTo>
                  <a:pt x="152" y="0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3330575" y="4573588"/>
            <a:ext cx="2544763" cy="611187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264" y="22"/>
              </a:cxn>
              <a:cxn ang="0">
                <a:pos x="308" y="51"/>
              </a:cxn>
              <a:cxn ang="0">
                <a:pos x="360" y="51"/>
              </a:cxn>
              <a:cxn ang="0">
                <a:pos x="404" y="96"/>
              </a:cxn>
              <a:cxn ang="0">
                <a:pos x="457" y="110"/>
              </a:cxn>
              <a:cxn ang="0">
                <a:pos x="510" y="110"/>
              </a:cxn>
              <a:cxn ang="0">
                <a:pos x="536" y="155"/>
              </a:cxn>
              <a:cxn ang="0">
                <a:pos x="642" y="162"/>
              </a:cxn>
              <a:cxn ang="0">
                <a:pos x="704" y="147"/>
              </a:cxn>
              <a:cxn ang="0">
                <a:pos x="765" y="147"/>
              </a:cxn>
              <a:cxn ang="0">
                <a:pos x="809" y="169"/>
              </a:cxn>
              <a:cxn ang="0">
                <a:pos x="862" y="155"/>
              </a:cxn>
              <a:cxn ang="0">
                <a:pos x="915" y="169"/>
              </a:cxn>
              <a:cxn ang="0">
                <a:pos x="968" y="192"/>
              </a:cxn>
              <a:cxn ang="0">
                <a:pos x="1056" y="169"/>
              </a:cxn>
              <a:cxn ang="0">
                <a:pos x="1109" y="169"/>
              </a:cxn>
              <a:cxn ang="0">
                <a:pos x="1161" y="184"/>
              </a:cxn>
              <a:cxn ang="0">
                <a:pos x="1223" y="177"/>
              </a:cxn>
              <a:cxn ang="0">
                <a:pos x="1276" y="184"/>
              </a:cxn>
              <a:cxn ang="0">
                <a:pos x="1337" y="177"/>
              </a:cxn>
              <a:cxn ang="0">
                <a:pos x="1399" y="192"/>
              </a:cxn>
              <a:cxn ang="0">
                <a:pos x="1452" y="192"/>
              </a:cxn>
              <a:cxn ang="0">
                <a:pos x="1522" y="214"/>
              </a:cxn>
              <a:cxn ang="0">
                <a:pos x="1575" y="221"/>
              </a:cxn>
              <a:cxn ang="0">
                <a:pos x="1593" y="265"/>
              </a:cxn>
              <a:cxn ang="0">
                <a:pos x="1602" y="310"/>
              </a:cxn>
              <a:cxn ang="0">
                <a:pos x="1566" y="347"/>
              </a:cxn>
              <a:cxn ang="0">
                <a:pos x="1469" y="361"/>
              </a:cxn>
              <a:cxn ang="0">
                <a:pos x="1417" y="361"/>
              </a:cxn>
              <a:cxn ang="0">
                <a:pos x="1364" y="376"/>
              </a:cxn>
              <a:cxn ang="0">
                <a:pos x="1311" y="376"/>
              </a:cxn>
              <a:cxn ang="0">
                <a:pos x="1241" y="376"/>
              </a:cxn>
              <a:cxn ang="0">
                <a:pos x="1188" y="369"/>
              </a:cxn>
              <a:cxn ang="0">
                <a:pos x="1091" y="354"/>
              </a:cxn>
              <a:cxn ang="0">
                <a:pos x="1029" y="369"/>
              </a:cxn>
              <a:cxn ang="0">
                <a:pos x="977" y="376"/>
              </a:cxn>
              <a:cxn ang="0">
                <a:pos x="915" y="384"/>
              </a:cxn>
              <a:cxn ang="0">
                <a:pos x="827" y="384"/>
              </a:cxn>
              <a:cxn ang="0">
                <a:pos x="774" y="376"/>
              </a:cxn>
              <a:cxn ang="0">
                <a:pos x="712" y="361"/>
              </a:cxn>
              <a:cxn ang="0">
                <a:pos x="633" y="369"/>
              </a:cxn>
              <a:cxn ang="0">
                <a:pos x="554" y="369"/>
              </a:cxn>
              <a:cxn ang="0">
                <a:pos x="466" y="361"/>
              </a:cxn>
              <a:cxn ang="0">
                <a:pos x="422" y="324"/>
              </a:cxn>
              <a:cxn ang="0">
                <a:pos x="325" y="295"/>
              </a:cxn>
              <a:cxn ang="0">
                <a:pos x="246" y="295"/>
              </a:cxn>
              <a:cxn ang="0">
                <a:pos x="193" y="288"/>
              </a:cxn>
              <a:cxn ang="0">
                <a:pos x="114" y="265"/>
              </a:cxn>
              <a:cxn ang="0">
                <a:pos x="96" y="221"/>
              </a:cxn>
              <a:cxn ang="0">
                <a:pos x="96" y="177"/>
              </a:cxn>
              <a:cxn ang="0">
                <a:pos x="44" y="140"/>
              </a:cxn>
              <a:cxn ang="0">
                <a:pos x="0" y="118"/>
              </a:cxn>
              <a:cxn ang="0">
                <a:pos x="0" y="73"/>
              </a:cxn>
              <a:cxn ang="0">
                <a:pos x="26" y="36"/>
              </a:cxn>
              <a:cxn ang="0">
                <a:pos x="79" y="22"/>
              </a:cxn>
              <a:cxn ang="0">
                <a:pos x="167" y="0"/>
              </a:cxn>
            </a:cxnLst>
            <a:rect l="0" t="0" r="r" b="b"/>
            <a:pathLst>
              <a:path w="1603" h="385">
                <a:moveTo>
                  <a:pt x="167" y="0"/>
                </a:moveTo>
                <a:lnTo>
                  <a:pt x="211" y="0"/>
                </a:lnTo>
                <a:lnTo>
                  <a:pt x="237" y="14"/>
                </a:lnTo>
                <a:lnTo>
                  <a:pt x="264" y="22"/>
                </a:lnTo>
                <a:lnTo>
                  <a:pt x="281" y="44"/>
                </a:lnTo>
                <a:lnTo>
                  <a:pt x="308" y="51"/>
                </a:lnTo>
                <a:lnTo>
                  <a:pt x="334" y="51"/>
                </a:lnTo>
                <a:lnTo>
                  <a:pt x="360" y="51"/>
                </a:lnTo>
                <a:lnTo>
                  <a:pt x="378" y="73"/>
                </a:lnTo>
                <a:lnTo>
                  <a:pt x="404" y="96"/>
                </a:lnTo>
                <a:lnTo>
                  <a:pt x="431" y="110"/>
                </a:lnTo>
                <a:lnTo>
                  <a:pt x="457" y="110"/>
                </a:lnTo>
                <a:lnTo>
                  <a:pt x="484" y="110"/>
                </a:lnTo>
                <a:lnTo>
                  <a:pt x="510" y="110"/>
                </a:lnTo>
                <a:lnTo>
                  <a:pt x="519" y="132"/>
                </a:lnTo>
                <a:lnTo>
                  <a:pt x="536" y="155"/>
                </a:lnTo>
                <a:lnTo>
                  <a:pt x="572" y="162"/>
                </a:lnTo>
                <a:lnTo>
                  <a:pt x="642" y="162"/>
                </a:lnTo>
                <a:lnTo>
                  <a:pt x="668" y="155"/>
                </a:lnTo>
                <a:lnTo>
                  <a:pt x="704" y="147"/>
                </a:lnTo>
                <a:lnTo>
                  <a:pt x="739" y="147"/>
                </a:lnTo>
                <a:lnTo>
                  <a:pt x="765" y="147"/>
                </a:lnTo>
                <a:lnTo>
                  <a:pt x="783" y="169"/>
                </a:lnTo>
                <a:lnTo>
                  <a:pt x="809" y="169"/>
                </a:lnTo>
                <a:lnTo>
                  <a:pt x="836" y="155"/>
                </a:lnTo>
                <a:lnTo>
                  <a:pt x="862" y="155"/>
                </a:lnTo>
                <a:lnTo>
                  <a:pt x="889" y="155"/>
                </a:lnTo>
                <a:lnTo>
                  <a:pt x="915" y="169"/>
                </a:lnTo>
                <a:lnTo>
                  <a:pt x="933" y="192"/>
                </a:lnTo>
                <a:lnTo>
                  <a:pt x="968" y="192"/>
                </a:lnTo>
                <a:lnTo>
                  <a:pt x="1021" y="177"/>
                </a:lnTo>
                <a:lnTo>
                  <a:pt x="1056" y="169"/>
                </a:lnTo>
                <a:lnTo>
                  <a:pt x="1082" y="169"/>
                </a:lnTo>
                <a:lnTo>
                  <a:pt x="1109" y="169"/>
                </a:lnTo>
                <a:lnTo>
                  <a:pt x="1135" y="177"/>
                </a:lnTo>
                <a:lnTo>
                  <a:pt x="1161" y="184"/>
                </a:lnTo>
                <a:lnTo>
                  <a:pt x="1188" y="177"/>
                </a:lnTo>
                <a:lnTo>
                  <a:pt x="1223" y="177"/>
                </a:lnTo>
                <a:lnTo>
                  <a:pt x="1249" y="177"/>
                </a:lnTo>
                <a:lnTo>
                  <a:pt x="1276" y="184"/>
                </a:lnTo>
                <a:lnTo>
                  <a:pt x="1311" y="177"/>
                </a:lnTo>
                <a:lnTo>
                  <a:pt x="1337" y="177"/>
                </a:lnTo>
                <a:lnTo>
                  <a:pt x="1373" y="177"/>
                </a:lnTo>
                <a:lnTo>
                  <a:pt x="1399" y="192"/>
                </a:lnTo>
                <a:lnTo>
                  <a:pt x="1425" y="192"/>
                </a:lnTo>
                <a:lnTo>
                  <a:pt x="1452" y="192"/>
                </a:lnTo>
                <a:lnTo>
                  <a:pt x="1478" y="199"/>
                </a:lnTo>
                <a:lnTo>
                  <a:pt x="1522" y="214"/>
                </a:lnTo>
                <a:lnTo>
                  <a:pt x="1549" y="221"/>
                </a:lnTo>
                <a:lnTo>
                  <a:pt x="1575" y="221"/>
                </a:lnTo>
                <a:lnTo>
                  <a:pt x="1593" y="243"/>
                </a:lnTo>
                <a:lnTo>
                  <a:pt x="1593" y="265"/>
                </a:lnTo>
                <a:lnTo>
                  <a:pt x="1602" y="288"/>
                </a:lnTo>
                <a:lnTo>
                  <a:pt x="1602" y="310"/>
                </a:lnTo>
                <a:lnTo>
                  <a:pt x="1593" y="332"/>
                </a:lnTo>
                <a:lnTo>
                  <a:pt x="1566" y="347"/>
                </a:lnTo>
                <a:lnTo>
                  <a:pt x="1540" y="354"/>
                </a:lnTo>
                <a:lnTo>
                  <a:pt x="1469" y="361"/>
                </a:lnTo>
                <a:lnTo>
                  <a:pt x="1443" y="361"/>
                </a:lnTo>
                <a:lnTo>
                  <a:pt x="1417" y="361"/>
                </a:lnTo>
                <a:lnTo>
                  <a:pt x="1390" y="361"/>
                </a:lnTo>
                <a:lnTo>
                  <a:pt x="1364" y="376"/>
                </a:lnTo>
                <a:lnTo>
                  <a:pt x="1337" y="376"/>
                </a:lnTo>
                <a:lnTo>
                  <a:pt x="1311" y="376"/>
                </a:lnTo>
                <a:lnTo>
                  <a:pt x="1276" y="376"/>
                </a:lnTo>
                <a:lnTo>
                  <a:pt x="1241" y="376"/>
                </a:lnTo>
                <a:lnTo>
                  <a:pt x="1214" y="376"/>
                </a:lnTo>
                <a:lnTo>
                  <a:pt x="1188" y="369"/>
                </a:lnTo>
                <a:lnTo>
                  <a:pt x="1161" y="354"/>
                </a:lnTo>
                <a:lnTo>
                  <a:pt x="1091" y="354"/>
                </a:lnTo>
                <a:lnTo>
                  <a:pt x="1056" y="361"/>
                </a:lnTo>
                <a:lnTo>
                  <a:pt x="1029" y="369"/>
                </a:lnTo>
                <a:lnTo>
                  <a:pt x="1003" y="376"/>
                </a:lnTo>
                <a:lnTo>
                  <a:pt x="977" y="376"/>
                </a:lnTo>
                <a:lnTo>
                  <a:pt x="941" y="376"/>
                </a:lnTo>
                <a:lnTo>
                  <a:pt x="915" y="384"/>
                </a:lnTo>
                <a:lnTo>
                  <a:pt x="853" y="384"/>
                </a:lnTo>
                <a:lnTo>
                  <a:pt x="827" y="384"/>
                </a:lnTo>
                <a:lnTo>
                  <a:pt x="801" y="384"/>
                </a:lnTo>
                <a:lnTo>
                  <a:pt x="774" y="376"/>
                </a:lnTo>
                <a:lnTo>
                  <a:pt x="774" y="354"/>
                </a:lnTo>
                <a:lnTo>
                  <a:pt x="712" y="361"/>
                </a:lnTo>
                <a:lnTo>
                  <a:pt x="660" y="361"/>
                </a:lnTo>
                <a:lnTo>
                  <a:pt x="633" y="369"/>
                </a:lnTo>
                <a:lnTo>
                  <a:pt x="607" y="369"/>
                </a:lnTo>
                <a:lnTo>
                  <a:pt x="554" y="369"/>
                </a:lnTo>
                <a:lnTo>
                  <a:pt x="519" y="361"/>
                </a:lnTo>
                <a:lnTo>
                  <a:pt x="466" y="361"/>
                </a:lnTo>
                <a:lnTo>
                  <a:pt x="431" y="347"/>
                </a:lnTo>
                <a:lnTo>
                  <a:pt x="422" y="324"/>
                </a:lnTo>
                <a:lnTo>
                  <a:pt x="396" y="310"/>
                </a:lnTo>
                <a:lnTo>
                  <a:pt x="325" y="295"/>
                </a:lnTo>
                <a:lnTo>
                  <a:pt x="272" y="295"/>
                </a:lnTo>
                <a:lnTo>
                  <a:pt x="246" y="295"/>
                </a:lnTo>
                <a:lnTo>
                  <a:pt x="220" y="295"/>
                </a:lnTo>
                <a:lnTo>
                  <a:pt x="193" y="288"/>
                </a:lnTo>
                <a:lnTo>
                  <a:pt x="140" y="280"/>
                </a:lnTo>
                <a:lnTo>
                  <a:pt x="114" y="265"/>
                </a:lnTo>
                <a:lnTo>
                  <a:pt x="105" y="243"/>
                </a:lnTo>
                <a:lnTo>
                  <a:pt x="96" y="221"/>
                </a:lnTo>
                <a:lnTo>
                  <a:pt x="96" y="199"/>
                </a:lnTo>
                <a:lnTo>
                  <a:pt x="96" y="177"/>
                </a:lnTo>
                <a:lnTo>
                  <a:pt x="70" y="155"/>
                </a:lnTo>
                <a:lnTo>
                  <a:pt x="44" y="140"/>
                </a:lnTo>
                <a:lnTo>
                  <a:pt x="26" y="118"/>
                </a:lnTo>
                <a:lnTo>
                  <a:pt x="0" y="118"/>
                </a:lnTo>
                <a:lnTo>
                  <a:pt x="0" y="96"/>
                </a:lnTo>
                <a:lnTo>
                  <a:pt x="0" y="73"/>
                </a:lnTo>
                <a:lnTo>
                  <a:pt x="0" y="51"/>
                </a:lnTo>
                <a:lnTo>
                  <a:pt x="26" y="36"/>
                </a:lnTo>
                <a:lnTo>
                  <a:pt x="52" y="29"/>
                </a:lnTo>
                <a:lnTo>
                  <a:pt x="79" y="22"/>
                </a:lnTo>
                <a:lnTo>
                  <a:pt x="114" y="14"/>
                </a:lnTo>
                <a:lnTo>
                  <a:pt x="167" y="0"/>
                </a:lnTo>
              </a:path>
            </a:pathLst>
          </a:custGeom>
          <a:solidFill>
            <a:srgbClr val="FFFF00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3302000" y="4573588"/>
            <a:ext cx="3030538" cy="582612"/>
          </a:xfrm>
          <a:custGeom>
            <a:avLst/>
            <a:gdLst/>
            <a:ahLst/>
            <a:cxnLst>
              <a:cxn ang="0">
                <a:pos x="140" y="68"/>
              </a:cxn>
              <a:cxn ang="0">
                <a:pos x="203" y="42"/>
              </a:cxn>
              <a:cxn ang="0">
                <a:pos x="273" y="34"/>
              </a:cxn>
              <a:cxn ang="0">
                <a:pos x="336" y="51"/>
              </a:cxn>
              <a:cxn ang="0">
                <a:pos x="399" y="34"/>
              </a:cxn>
              <a:cxn ang="0">
                <a:pos x="469" y="34"/>
              </a:cxn>
              <a:cxn ang="0">
                <a:pos x="533" y="0"/>
              </a:cxn>
              <a:cxn ang="0">
                <a:pos x="666" y="25"/>
              </a:cxn>
              <a:cxn ang="0">
                <a:pos x="729" y="68"/>
              </a:cxn>
              <a:cxn ang="0">
                <a:pos x="820" y="25"/>
              </a:cxn>
              <a:cxn ang="0">
                <a:pos x="911" y="17"/>
              </a:cxn>
              <a:cxn ang="0">
                <a:pos x="982" y="59"/>
              </a:cxn>
              <a:cxn ang="0">
                <a:pos x="1045" y="34"/>
              </a:cxn>
              <a:cxn ang="0">
                <a:pos x="1122" y="34"/>
              </a:cxn>
              <a:cxn ang="0">
                <a:pos x="1255" y="34"/>
              </a:cxn>
              <a:cxn ang="0">
                <a:pos x="1318" y="25"/>
              </a:cxn>
              <a:cxn ang="0">
                <a:pos x="1367" y="93"/>
              </a:cxn>
              <a:cxn ang="0">
                <a:pos x="1487" y="85"/>
              </a:cxn>
              <a:cxn ang="0">
                <a:pos x="1557" y="68"/>
              </a:cxn>
              <a:cxn ang="0">
                <a:pos x="1683" y="85"/>
              </a:cxn>
              <a:cxn ang="0">
                <a:pos x="1809" y="93"/>
              </a:cxn>
              <a:cxn ang="0">
                <a:pos x="1865" y="136"/>
              </a:cxn>
              <a:cxn ang="0">
                <a:pos x="1908" y="229"/>
              </a:cxn>
              <a:cxn ang="0">
                <a:pos x="1865" y="297"/>
              </a:cxn>
              <a:cxn ang="0">
                <a:pos x="1795" y="306"/>
              </a:cxn>
              <a:cxn ang="0">
                <a:pos x="1718" y="306"/>
              </a:cxn>
              <a:cxn ang="0">
                <a:pos x="1613" y="366"/>
              </a:cxn>
              <a:cxn ang="0">
                <a:pos x="1480" y="366"/>
              </a:cxn>
              <a:cxn ang="0">
                <a:pos x="1416" y="340"/>
              </a:cxn>
              <a:cxn ang="0">
                <a:pos x="1325" y="357"/>
              </a:cxn>
              <a:cxn ang="0">
                <a:pos x="1255" y="366"/>
              </a:cxn>
              <a:cxn ang="0">
                <a:pos x="1150" y="348"/>
              </a:cxn>
              <a:cxn ang="0">
                <a:pos x="1073" y="323"/>
              </a:cxn>
              <a:cxn ang="0">
                <a:pos x="1010" y="340"/>
              </a:cxn>
              <a:cxn ang="0">
                <a:pos x="925" y="366"/>
              </a:cxn>
              <a:cxn ang="0">
                <a:pos x="855" y="366"/>
              </a:cxn>
              <a:cxn ang="0">
                <a:pos x="792" y="331"/>
              </a:cxn>
              <a:cxn ang="0">
                <a:pos x="694" y="340"/>
              </a:cxn>
              <a:cxn ang="0">
                <a:pos x="624" y="348"/>
              </a:cxn>
              <a:cxn ang="0">
                <a:pos x="512" y="348"/>
              </a:cxn>
              <a:cxn ang="0">
                <a:pos x="441" y="348"/>
              </a:cxn>
              <a:cxn ang="0">
                <a:pos x="371" y="340"/>
              </a:cxn>
              <a:cxn ang="0">
                <a:pos x="315" y="289"/>
              </a:cxn>
              <a:cxn ang="0">
                <a:pos x="245" y="289"/>
              </a:cxn>
              <a:cxn ang="0">
                <a:pos x="154" y="289"/>
              </a:cxn>
              <a:cxn ang="0">
                <a:pos x="84" y="272"/>
              </a:cxn>
              <a:cxn ang="0">
                <a:pos x="35" y="212"/>
              </a:cxn>
              <a:cxn ang="0">
                <a:pos x="0" y="153"/>
              </a:cxn>
              <a:cxn ang="0">
                <a:pos x="28" y="102"/>
              </a:cxn>
              <a:cxn ang="0">
                <a:pos x="98" y="119"/>
              </a:cxn>
            </a:cxnLst>
            <a:rect l="0" t="0" r="r" b="b"/>
            <a:pathLst>
              <a:path w="1909" h="367">
                <a:moveTo>
                  <a:pt x="98" y="119"/>
                </a:moveTo>
                <a:lnTo>
                  <a:pt x="126" y="102"/>
                </a:lnTo>
                <a:lnTo>
                  <a:pt x="140" y="68"/>
                </a:lnTo>
                <a:lnTo>
                  <a:pt x="161" y="68"/>
                </a:lnTo>
                <a:lnTo>
                  <a:pt x="182" y="59"/>
                </a:lnTo>
                <a:lnTo>
                  <a:pt x="203" y="42"/>
                </a:lnTo>
                <a:lnTo>
                  <a:pt x="224" y="34"/>
                </a:lnTo>
                <a:lnTo>
                  <a:pt x="245" y="34"/>
                </a:lnTo>
                <a:lnTo>
                  <a:pt x="273" y="34"/>
                </a:lnTo>
                <a:lnTo>
                  <a:pt x="294" y="51"/>
                </a:lnTo>
                <a:lnTo>
                  <a:pt x="315" y="51"/>
                </a:lnTo>
                <a:lnTo>
                  <a:pt x="336" y="51"/>
                </a:lnTo>
                <a:lnTo>
                  <a:pt x="357" y="51"/>
                </a:lnTo>
                <a:lnTo>
                  <a:pt x="378" y="42"/>
                </a:lnTo>
                <a:lnTo>
                  <a:pt x="399" y="34"/>
                </a:lnTo>
                <a:lnTo>
                  <a:pt x="427" y="34"/>
                </a:lnTo>
                <a:lnTo>
                  <a:pt x="448" y="42"/>
                </a:lnTo>
                <a:lnTo>
                  <a:pt x="469" y="34"/>
                </a:lnTo>
                <a:lnTo>
                  <a:pt x="491" y="17"/>
                </a:lnTo>
                <a:lnTo>
                  <a:pt x="512" y="0"/>
                </a:lnTo>
                <a:lnTo>
                  <a:pt x="533" y="0"/>
                </a:lnTo>
                <a:lnTo>
                  <a:pt x="582" y="0"/>
                </a:lnTo>
                <a:lnTo>
                  <a:pt x="610" y="17"/>
                </a:lnTo>
                <a:lnTo>
                  <a:pt x="666" y="25"/>
                </a:lnTo>
                <a:lnTo>
                  <a:pt x="687" y="34"/>
                </a:lnTo>
                <a:lnTo>
                  <a:pt x="708" y="59"/>
                </a:lnTo>
                <a:lnTo>
                  <a:pt x="729" y="68"/>
                </a:lnTo>
                <a:lnTo>
                  <a:pt x="750" y="68"/>
                </a:lnTo>
                <a:lnTo>
                  <a:pt x="799" y="42"/>
                </a:lnTo>
                <a:lnTo>
                  <a:pt x="820" y="25"/>
                </a:lnTo>
                <a:lnTo>
                  <a:pt x="841" y="17"/>
                </a:lnTo>
                <a:lnTo>
                  <a:pt x="869" y="17"/>
                </a:lnTo>
                <a:lnTo>
                  <a:pt x="911" y="17"/>
                </a:lnTo>
                <a:lnTo>
                  <a:pt x="954" y="17"/>
                </a:lnTo>
                <a:lnTo>
                  <a:pt x="961" y="42"/>
                </a:lnTo>
                <a:lnTo>
                  <a:pt x="982" y="59"/>
                </a:lnTo>
                <a:lnTo>
                  <a:pt x="1003" y="59"/>
                </a:lnTo>
                <a:lnTo>
                  <a:pt x="1024" y="51"/>
                </a:lnTo>
                <a:lnTo>
                  <a:pt x="1045" y="34"/>
                </a:lnTo>
                <a:lnTo>
                  <a:pt x="1073" y="34"/>
                </a:lnTo>
                <a:lnTo>
                  <a:pt x="1094" y="34"/>
                </a:lnTo>
                <a:lnTo>
                  <a:pt x="1122" y="34"/>
                </a:lnTo>
                <a:lnTo>
                  <a:pt x="1143" y="42"/>
                </a:lnTo>
                <a:lnTo>
                  <a:pt x="1199" y="42"/>
                </a:lnTo>
                <a:lnTo>
                  <a:pt x="1255" y="34"/>
                </a:lnTo>
                <a:lnTo>
                  <a:pt x="1276" y="25"/>
                </a:lnTo>
                <a:lnTo>
                  <a:pt x="1297" y="25"/>
                </a:lnTo>
                <a:lnTo>
                  <a:pt x="1318" y="25"/>
                </a:lnTo>
                <a:lnTo>
                  <a:pt x="1339" y="42"/>
                </a:lnTo>
                <a:lnTo>
                  <a:pt x="1360" y="59"/>
                </a:lnTo>
                <a:lnTo>
                  <a:pt x="1367" y="93"/>
                </a:lnTo>
                <a:lnTo>
                  <a:pt x="1388" y="93"/>
                </a:lnTo>
                <a:lnTo>
                  <a:pt x="1431" y="93"/>
                </a:lnTo>
                <a:lnTo>
                  <a:pt x="1487" y="85"/>
                </a:lnTo>
                <a:lnTo>
                  <a:pt x="1508" y="76"/>
                </a:lnTo>
                <a:lnTo>
                  <a:pt x="1536" y="68"/>
                </a:lnTo>
                <a:lnTo>
                  <a:pt x="1557" y="68"/>
                </a:lnTo>
                <a:lnTo>
                  <a:pt x="1599" y="68"/>
                </a:lnTo>
                <a:lnTo>
                  <a:pt x="1641" y="76"/>
                </a:lnTo>
                <a:lnTo>
                  <a:pt x="1683" y="85"/>
                </a:lnTo>
                <a:lnTo>
                  <a:pt x="1739" y="93"/>
                </a:lnTo>
                <a:lnTo>
                  <a:pt x="1781" y="93"/>
                </a:lnTo>
                <a:lnTo>
                  <a:pt x="1809" y="93"/>
                </a:lnTo>
                <a:lnTo>
                  <a:pt x="1830" y="93"/>
                </a:lnTo>
                <a:lnTo>
                  <a:pt x="1844" y="119"/>
                </a:lnTo>
                <a:lnTo>
                  <a:pt x="1865" y="136"/>
                </a:lnTo>
                <a:lnTo>
                  <a:pt x="1879" y="161"/>
                </a:lnTo>
                <a:lnTo>
                  <a:pt x="1893" y="187"/>
                </a:lnTo>
                <a:lnTo>
                  <a:pt x="1908" y="229"/>
                </a:lnTo>
                <a:lnTo>
                  <a:pt x="1908" y="263"/>
                </a:lnTo>
                <a:lnTo>
                  <a:pt x="1886" y="280"/>
                </a:lnTo>
                <a:lnTo>
                  <a:pt x="1865" y="297"/>
                </a:lnTo>
                <a:lnTo>
                  <a:pt x="1844" y="306"/>
                </a:lnTo>
                <a:lnTo>
                  <a:pt x="1823" y="306"/>
                </a:lnTo>
                <a:lnTo>
                  <a:pt x="1795" y="306"/>
                </a:lnTo>
                <a:lnTo>
                  <a:pt x="1774" y="306"/>
                </a:lnTo>
                <a:lnTo>
                  <a:pt x="1746" y="306"/>
                </a:lnTo>
                <a:lnTo>
                  <a:pt x="1718" y="306"/>
                </a:lnTo>
                <a:lnTo>
                  <a:pt x="1690" y="323"/>
                </a:lnTo>
                <a:lnTo>
                  <a:pt x="1662" y="348"/>
                </a:lnTo>
                <a:lnTo>
                  <a:pt x="1613" y="366"/>
                </a:lnTo>
                <a:lnTo>
                  <a:pt x="1592" y="366"/>
                </a:lnTo>
                <a:lnTo>
                  <a:pt x="1536" y="366"/>
                </a:lnTo>
                <a:lnTo>
                  <a:pt x="1480" y="366"/>
                </a:lnTo>
                <a:lnTo>
                  <a:pt x="1459" y="348"/>
                </a:lnTo>
                <a:lnTo>
                  <a:pt x="1438" y="340"/>
                </a:lnTo>
                <a:lnTo>
                  <a:pt x="1416" y="340"/>
                </a:lnTo>
                <a:lnTo>
                  <a:pt x="1388" y="340"/>
                </a:lnTo>
                <a:lnTo>
                  <a:pt x="1346" y="348"/>
                </a:lnTo>
                <a:lnTo>
                  <a:pt x="1325" y="357"/>
                </a:lnTo>
                <a:lnTo>
                  <a:pt x="1304" y="357"/>
                </a:lnTo>
                <a:lnTo>
                  <a:pt x="1283" y="366"/>
                </a:lnTo>
                <a:lnTo>
                  <a:pt x="1255" y="366"/>
                </a:lnTo>
                <a:lnTo>
                  <a:pt x="1206" y="366"/>
                </a:lnTo>
                <a:lnTo>
                  <a:pt x="1178" y="366"/>
                </a:lnTo>
                <a:lnTo>
                  <a:pt x="1150" y="348"/>
                </a:lnTo>
                <a:lnTo>
                  <a:pt x="1129" y="331"/>
                </a:lnTo>
                <a:lnTo>
                  <a:pt x="1101" y="323"/>
                </a:lnTo>
                <a:lnTo>
                  <a:pt x="1073" y="323"/>
                </a:lnTo>
                <a:lnTo>
                  <a:pt x="1052" y="331"/>
                </a:lnTo>
                <a:lnTo>
                  <a:pt x="1031" y="331"/>
                </a:lnTo>
                <a:lnTo>
                  <a:pt x="1010" y="340"/>
                </a:lnTo>
                <a:lnTo>
                  <a:pt x="968" y="348"/>
                </a:lnTo>
                <a:lnTo>
                  <a:pt x="946" y="357"/>
                </a:lnTo>
                <a:lnTo>
                  <a:pt x="925" y="366"/>
                </a:lnTo>
                <a:lnTo>
                  <a:pt x="904" y="366"/>
                </a:lnTo>
                <a:lnTo>
                  <a:pt x="876" y="366"/>
                </a:lnTo>
                <a:lnTo>
                  <a:pt x="855" y="366"/>
                </a:lnTo>
                <a:lnTo>
                  <a:pt x="834" y="357"/>
                </a:lnTo>
                <a:lnTo>
                  <a:pt x="813" y="340"/>
                </a:lnTo>
                <a:lnTo>
                  <a:pt x="792" y="331"/>
                </a:lnTo>
                <a:lnTo>
                  <a:pt x="771" y="331"/>
                </a:lnTo>
                <a:lnTo>
                  <a:pt x="750" y="340"/>
                </a:lnTo>
                <a:lnTo>
                  <a:pt x="694" y="340"/>
                </a:lnTo>
                <a:lnTo>
                  <a:pt x="666" y="348"/>
                </a:lnTo>
                <a:lnTo>
                  <a:pt x="645" y="348"/>
                </a:lnTo>
                <a:lnTo>
                  <a:pt x="624" y="348"/>
                </a:lnTo>
                <a:lnTo>
                  <a:pt x="603" y="348"/>
                </a:lnTo>
                <a:lnTo>
                  <a:pt x="561" y="348"/>
                </a:lnTo>
                <a:lnTo>
                  <a:pt x="512" y="348"/>
                </a:lnTo>
                <a:lnTo>
                  <a:pt x="491" y="348"/>
                </a:lnTo>
                <a:lnTo>
                  <a:pt x="462" y="348"/>
                </a:lnTo>
                <a:lnTo>
                  <a:pt x="441" y="348"/>
                </a:lnTo>
                <a:lnTo>
                  <a:pt x="420" y="348"/>
                </a:lnTo>
                <a:lnTo>
                  <a:pt x="392" y="348"/>
                </a:lnTo>
                <a:lnTo>
                  <a:pt x="371" y="340"/>
                </a:lnTo>
                <a:lnTo>
                  <a:pt x="357" y="314"/>
                </a:lnTo>
                <a:lnTo>
                  <a:pt x="336" y="297"/>
                </a:lnTo>
                <a:lnTo>
                  <a:pt x="315" y="289"/>
                </a:lnTo>
                <a:lnTo>
                  <a:pt x="287" y="289"/>
                </a:lnTo>
                <a:lnTo>
                  <a:pt x="266" y="289"/>
                </a:lnTo>
                <a:lnTo>
                  <a:pt x="245" y="289"/>
                </a:lnTo>
                <a:lnTo>
                  <a:pt x="224" y="289"/>
                </a:lnTo>
                <a:lnTo>
                  <a:pt x="203" y="289"/>
                </a:lnTo>
                <a:lnTo>
                  <a:pt x="154" y="289"/>
                </a:lnTo>
                <a:lnTo>
                  <a:pt x="126" y="289"/>
                </a:lnTo>
                <a:lnTo>
                  <a:pt x="105" y="289"/>
                </a:lnTo>
                <a:lnTo>
                  <a:pt x="84" y="272"/>
                </a:lnTo>
                <a:lnTo>
                  <a:pt x="63" y="255"/>
                </a:lnTo>
                <a:lnTo>
                  <a:pt x="42" y="238"/>
                </a:lnTo>
                <a:lnTo>
                  <a:pt x="35" y="212"/>
                </a:lnTo>
                <a:lnTo>
                  <a:pt x="7" y="204"/>
                </a:lnTo>
                <a:lnTo>
                  <a:pt x="0" y="178"/>
                </a:lnTo>
                <a:lnTo>
                  <a:pt x="0" y="153"/>
                </a:lnTo>
                <a:lnTo>
                  <a:pt x="0" y="127"/>
                </a:lnTo>
                <a:lnTo>
                  <a:pt x="0" y="102"/>
                </a:lnTo>
                <a:lnTo>
                  <a:pt x="28" y="102"/>
                </a:lnTo>
                <a:lnTo>
                  <a:pt x="49" y="102"/>
                </a:lnTo>
                <a:lnTo>
                  <a:pt x="70" y="102"/>
                </a:lnTo>
                <a:lnTo>
                  <a:pt x="98" y="119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18460" name="Picture 28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62575" y="4405313"/>
            <a:ext cx="3841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61" name="Freeform 29"/>
          <p:cNvSpPr>
            <a:spLocks/>
          </p:cNvSpPr>
          <p:nvPr/>
        </p:nvSpPr>
        <p:spPr bwMode="auto">
          <a:xfrm>
            <a:off x="3124200" y="4343400"/>
            <a:ext cx="3278188" cy="839788"/>
          </a:xfrm>
          <a:custGeom>
            <a:avLst/>
            <a:gdLst/>
            <a:ahLst/>
            <a:cxnLst>
              <a:cxn ang="0">
                <a:pos x="151" y="98"/>
              </a:cxn>
              <a:cxn ang="0">
                <a:pos x="220" y="60"/>
              </a:cxn>
              <a:cxn ang="0">
                <a:pos x="295" y="48"/>
              </a:cxn>
              <a:cxn ang="0">
                <a:pos x="364" y="73"/>
              </a:cxn>
              <a:cxn ang="0">
                <a:pos x="432" y="48"/>
              </a:cxn>
              <a:cxn ang="0">
                <a:pos x="508" y="48"/>
              </a:cxn>
              <a:cxn ang="0">
                <a:pos x="576" y="0"/>
              </a:cxn>
              <a:cxn ang="0">
                <a:pos x="720" y="36"/>
              </a:cxn>
              <a:cxn ang="0">
                <a:pos x="789" y="98"/>
              </a:cxn>
              <a:cxn ang="0">
                <a:pos x="887" y="36"/>
              </a:cxn>
              <a:cxn ang="0">
                <a:pos x="986" y="23"/>
              </a:cxn>
              <a:cxn ang="0">
                <a:pos x="1062" y="85"/>
              </a:cxn>
              <a:cxn ang="0">
                <a:pos x="1130" y="48"/>
              </a:cxn>
              <a:cxn ang="0">
                <a:pos x="1214" y="48"/>
              </a:cxn>
              <a:cxn ang="0">
                <a:pos x="1358" y="48"/>
              </a:cxn>
              <a:cxn ang="0">
                <a:pos x="1426" y="36"/>
              </a:cxn>
              <a:cxn ang="0">
                <a:pos x="1479" y="135"/>
              </a:cxn>
              <a:cxn ang="0">
                <a:pos x="1608" y="122"/>
              </a:cxn>
              <a:cxn ang="0">
                <a:pos x="1684" y="98"/>
              </a:cxn>
              <a:cxn ang="0">
                <a:pos x="1821" y="122"/>
              </a:cxn>
              <a:cxn ang="0">
                <a:pos x="1957" y="135"/>
              </a:cxn>
              <a:cxn ang="0">
                <a:pos x="2018" y="195"/>
              </a:cxn>
              <a:cxn ang="0">
                <a:pos x="2064" y="331"/>
              </a:cxn>
              <a:cxn ang="0">
                <a:pos x="2018" y="429"/>
              </a:cxn>
              <a:cxn ang="0">
                <a:pos x="1942" y="441"/>
              </a:cxn>
              <a:cxn ang="0">
                <a:pos x="1859" y="441"/>
              </a:cxn>
              <a:cxn ang="0">
                <a:pos x="1745" y="528"/>
              </a:cxn>
              <a:cxn ang="0">
                <a:pos x="1601" y="528"/>
              </a:cxn>
              <a:cxn ang="0">
                <a:pos x="1532" y="491"/>
              </a:cxn>
              <a:cxn ang="0">
                <a:pos x="1434" y="515"/>
              </a:cxn>
              <a:cxn ang="0">
                <a:pos x="1358" y="528"/>
              </a:cxn>
              <a:cxn ang="0">
                <a:pos x="1244" y="503"/>
              </a:cxn>
              <a:cxn ang="0">
                <a:pos x="1161" y="466"/>
              </a:cxn>
              <a:cxn ang="0">
                <a:pos x="1092" y="491"/>
              </a:cxn>
              <a:cxn ang="0">
                <a:pos x="1001" y="528"/>
              </a:cxn>
              <a:cxn ang="0">
                <a:pos x="925" y="528"/>
              </a:cxn>
              <a:cxn ang="0">
                <a:pos x="857" y="478"/>
              </a:cxn>
              <a:cxn ang="0">
                <a:pos x="751" y="491"/>
              </a:cxn>
              <a:cxn ang="0">
                <a:pos x="675" y="503"/>
              </a:cxn>
              <a:cxn ang="0">
                <a:pos x="553" y="503"/>
              </a:cxn>
              <a:cxn ang="0">
                <a:pos x="478" y="503"/>
              </a:cxn>
              <a:cxn ang="0">
                <a:pos x="402" y="491"/>
              </a:cxn>
              <a:cxn ang="0">
                <a:pos x="341" y="416"/>
              </a:cxn>
              <a:cxn ang="0">
                <a:pos x="265" y="416"/>
              </a:cxn>
              <a:cxn ang="0">
                <a:pos x="166" y="416"/>
              </a:cxn>
              <a:cxn ang="0">
                <a:pos x="91" y="392"/>
              </a:cxn>
              <a:cxn ang="0">
                <a:pos x="37" y="306"/>
              </a:cxn>
              <a:cxn ang="0">
                <a:pos x="0" y="220"/>
              </a:cxn>
              <a:cxn ang="0">
                <a:pos x="30" y="147"/>
              </a:cxn>
              <a:cxn ang="0">
                <a:pos x="106" y="172"/>
              </a:cxn>
            </a:cxnLst>
            <a:rect l="0" t="0" r="r" b="b"/>
            <a:pathLst>
              <a:path w="2065" h="529">
                <a:moveTo>
                  <a:pt x="106" y="172"/>
                </a:moveTo>
                <a:lnTo>
                  <a:pt x="136" y="147"/>
                </a:lnTo>
                <a:lnTo>
                  <a:pt x="151" y="98"/>
                </a:lnTo>
                <a:lnTo>
                  <a:pt x="174" y="98"/>
                </a:lnTo>
                <a:lnTo>
                  <a:pt x="197" y="85"/>
                </a:lnTo>
                <a:lnTo>
                  <a:pt x="220" y="60"/>
                </a:lnTo>
                <a:lnTo>
                  <a:pt x="242" y="48"/>
                </a:lnTo>
                <a:lnTo>
                  <a:pt x="265" y="48"/>
                </a:lnTo>
                <a:lnTo>
                  <a:pt x="295" y="48"/>
                </a:lnTo>
                <a:lnTo>
                  <a:pt x="318" y="73"/>
                </a:lnTo>
                <a:lnTo>
                  <a:pt x="341" y="73"/>
                </a:lnTo>
                <a:lnTo>
                  <a:pt x="364" y="73"/>
                </a:lnTo>
                <a:lnTo>
                  <a:pt x="387" y="73"/>
                </a:lnTo>
                <a:lnTo>
                  <a:pt x="409" y="60"/>
                </a:lnTo>
                <a:lnTo>
                  <a:pt x="432" y="48"/>
                </a:lnTo>
                <a:lnTo>
                  <a:pt x="462" y="48"/>
                </a:lnTo>
                <a:lnTo>
                  <a:pt x="485" y="60"/>
                </a:lnTo>
                <a:lnTo>
                  <a:pt x="508" y="48"/>
                </a:lnTo>
                <a:lnTo>
                  <a:pt x="531" y="23"/>
                </a:lnTo>
                <a:lnTo>
                  <a:pt x="553" y="0"/>
                </a:lnTo>
                <a:lnTo>
                  <a:pt x="576" y="0"/>
                </a:lnTo>
                <a:lnTo>
                  <a:pt x="629" y="0"/>
                </a:lnTo>
                <a:lnTo>
                  <a:pt x="660" y="23"/>
                </a:lnTo>
                <a:lnTo>
                  <a:pt x="720" y="36"/>
                </a:lnTo>
                <a:lnTo>
                  <a:pt x="743" y="48"/>
                </a:lnTo>
                <a:lnTo>
                  <a:pt x="766" y="85"/>
                </a:lnTo>
                <a:lnTo>
                  <a:pt x="789" y="98"/>
                </a:lnTo>
                <a:lnTo>
                  <a:pt x="811" y="98"/>
                </a:lnTo>
                <a:lnTo>
                  <a:pt x="865" y="60"/>
                </a:lnTo>
                <a:lnTo>
                  <a:pt x="887" y="36"/>
                </a:lnTo>
                <a:lnTo>
                  <a:pt x="910" y="23"/>
                </a:lnTo>
                <a:lnTo>
                  <a:pt x="940" y="23"/>
                </a:lnTo>
                <a:lnTo>
                  <a:pt x="986" y="23"/>
                </a:lnTo>
                <a:lnTo>
                  <a:pt x="1032" y="23"/>
                </a:lnTo>
                <a:lnTo>
                  <a:pt x="1039" y="60"/>
                </a:lnTo>
                <a:lnTo>
                  <a:pt x="1062" y="85"/>
                </a:lnTo>
                <a:lnTo>
                  <a:pt x="1085" y="85"/>
                </a:lnTo>
                <a:lnTo>
                  <a:pt x="1107" y="73"/>
                </a:lnTo>
                <a:lnTo>
                  <a:pt x="1130" y="48"/>
                </a:lnTo>
                <a:lnTo>
                  <a:pt x="1161" y="48"/>
                </a:lnTo>
                <a:lnTo>
                  <a:pt x="1183" y="48"/>
                </a:lnTo>
                <a:lnTo>
                  <a:pt x="1214" y="48"/>
                </a:lnTo>
                <a:lnTo>
                  <a:pt x="1236" y="60"/>
                </a:lnTo>
                <a:lnTo>
                  <a:pt x="1297" y="60"/>
                </a:lnTo>
                <a:lnTo>
                  <a:pt x="1358" y="48"/>
                </a:lnTo>
                <a:lnTo>
                  <a:pt x="1381" y="36"/>
                </a:lnTo>
                <a:lnTo>
                  <a:pt x="1403" y="36"/>
                </a:lnTo>
                <a:lnTo>
                  <a:pt x="1426" y="36"/>
                </a:lnTo>
                <a:lnTo>
                  <a:pt x="1449" y="60"/>
                </a:lnTo>
                <a:lnTo>
                  <a:pt x="1472" y="85"/>
                </a:lnTo>
                <a:lnTo>
                  <a:pt x="1479" y="135"/>
                </a:lnTo>
                <a:lnTo>
                  <a:pt x="1502" y="135"/>
                </a:lnTo>
                <a:lnTo>
                  <a:pt x="1548" y="135"/>
                </a:lnTo>
                <a:lnTo>
                  <a:pt x="1608" y="122"/>
                </a:lnTo>
                <a:lnTo>
                  <a:pt x="1631" y="110"/>
                </a:lnTo>
                <a:lnTo>
                  <a:pt x="1661" y="98"/>
                </a:lnTo>
                <a:lnTo>
                  <a:pt x="1684" y="98"/>
                </a:lnTo>
                <a:lnTo>
                  <a:pt x="1730" y="98"/>
                </a:lnTo>
                <a:lnTo>
                  <a:pt x="1775" y="110"/>
                </a:lnTo>
                <a:lnTo>
                  <a:pt x="1821" y="122"/>
                </a:lnTo>
                <a:lnTo>
                  <a:pt x="1881" y="135"/>
                </a:lnTo>
                <a:lnTo>
                  <a:pt x="1927" y="135"/>
                </a:lnTo>
                <a:lnTo>
                  <a:pt x="1957" y="135"/>
                </a:lnTo>
                <a:lnTo>
                  <a:pt x="1980" y="135"/>
                </a:lnTo>
                <a:lnTo>
                  <a:pt x="1995" y="172"/>
                </a:lnTo>
                <a:lnTo>
                  <a:pt x="2018" y="195"/>
                </a:lnTo>
                <a:lnTo>
                  <a:pt x="2033" y="232"/>
                </a:lnTo>
                <a:lnTo>
                  <a:pt x="2048" y="269"/>
                </a:lnTo>
                <a:lnTo>
                  <a:pt x="2064" y="331"/>
                </a:lnTo>
                <a:lnTo>
                  <a:pt x="2064" y="379"/>
                </a:lnTo>
                <a:lnTo>
                  <a:pt x="2041" y="404"/>
                </a:lnTo>
                <a:lnTo>
                  <a:pt x="2018" y="429"/>
                </a:lnTo>
                <a:lnTo>
                  <a:pt x="1995" y="441"/>
                </a:lnTo>
                <a:lnTo>
                  <a:pt x="1972" y="441"/>
                </a:lnTo>
                <a:lnTo>
                  <a:pt x="1942" y="441"/>
                </a:lnTo>
                <a:lnTo>
                  <a:pt x="1919" y="441"/>
                </a:lnTo>
                <a:lnTo>
                  <a:pt x="1889" y="441"/>
                </a:lnTo>
                <a:lnTo>
                  <a:pt x="1859" y="441"/>
                </a:lnTo>
                <a:lnTo>
                  <a:pt x="1828" y="466"/>
                </a:lnTo>
                <a:lnTo>
                  <a:pt x="1798" y="503"/>
                </a:lnTo>
                <a:lnTo>
                  <a:pt x="1745" y="528"/>
                </a:lnTo>
                <a:lnTo>
                  <a:pt x="1722" y="528"/>
                </a:lnTo>
                <a:lnTo>
                  <a:pt x="1661" y="528"/>
                </a:lnTo>
                <a:lnTo>
                  <a:pt x="1601" y="528"/>
                </a:lnTo>
                <a:lnTo>
                  <a:pt x="1578" y="503"/>
                </a:lnTo>
                <a:lnTo>
                  <a:pt x="1555" y="491"/>
                </a:lnTo>
                <a:lnTo>
                  <a:pt x="1532" y="491"/>
                </a:lnTo>
                <a:lnTo>
                  <a:pt x="1502" y="491"/>
                </a:lnTo>
                <a:lnTo>
                  <a:pt x="1456" y="503"/>
                </a:lnTo>
                <a:lnTo>
                  <a:pt x="1434" y="515"/>
                </a:lnTo>
                <a:lnTo>
                  <a:pt x="1411" y="515"/>
                </a:lnTo>
                <a:lnTo>
                  <a:pt x="1388" y="528"/>
                </a:lnTo>
                <a:lnTo>
                  <a:pt x="1358" y="528"/>
                </a:lnTo>
                <a:lnTo>
                  <a:pt x="1305" y="528"/>
                </a:lnTo>
                <a:lnTo>
                  <a:pt x="1274" y="528"/>
                </a:lnTo>
                <a:lnTo>
                  <a:pt x="1244" y="503"/>
                </a:lnTo>
                <a:lnTo>
                  <a:pt x="1221" y="478"/>
                </a:lnTo>
                <a:lnTo>
                  <a:pt x="1191" y="466"/>
                </a:lnTo>
                <a:lnTo>
                  <a:pt x="1161" y="466"/>
                </a:lnTo>
                <a:lnTo>
                  <a:pt x="1138" y="478"/>
                </a:lnTo>
                <a:lnTo>
                  <a:pt x="1115" y="478"/>
                </a:lnTo>
                <a:lnTo>
                  <a:pt x="1092" y="491"/>
                </a:lnTo>
                <a:lnTo>
                  <a:pt x="1047" y="503"/>
                </a:lnTo>
                <a:lnTo>
                  <a:pt x="1024" y="515"/>
                </a:lnTo>
                <a:lnTo>
                  <a:pt x="1001" y="528"/>
                </a:lnTo>
                <a:lnTo>
                  <a:pt x="978" y="528"/>
                </a:lnTo>
                <a:lnTo>
                  <a:pt x="948" y="528"/>
                </a:lnTo>
                <a:lnTo>
                  <a:pt x="925" y="528"/>
                </a:lnTo>
                <a:lnTo>
                  <a:pt x="903" y="515"/>
                </a:lnTo>
                <a:lnTo>
                  <a:pt x="880" y="491"/>
                </a:lnTo>
                <a:lnTo>
                  <a:pt x="857" y="478"/>
                </a:lnTo>
                <a:lnTo>
                  <a:pt x="834" y="478"/>
                </a:lnTo>
                <a:lnTo>
                  <a:pt x="811" y="491"/>
                </a:lnTo>
                <a:lnTo>
                  <a:pt x="751" y="491"/>
                </a:lnTo>
                <a:lnTo>
                  <a:pt x="720" y="503"/>
                </a:lnTo>
                <a:lnTo>
                  <a:pt x="698" y="503"/>
                </a:lnTo>
                <a:lnTo>
                  <a:pt x="675" y="503"/>
                </a:lnTo>
                <a:lnTo>
                  <a:pt x="652" y="503"/>
                </a:lnTo>
                <a:lnTo>
                  <a:pt x="607" y="503"/>
                </a:lnTo>
                <a:lnTo>
                  <a:pt x="553" y="503"/>
                </a:lnTo>
                <a:lnTo>
                  <a:pt x="531" y="503"/>
                </a:lnTo>
                <a:lnTo>
                  <a:pt x="500" y="503"/>
                </a:lnTo>
                <a:lnTo>
                  <a:pt x="478" y="503"/>
                </a:lnTo>
                <a:lnTo>
                  <a:pt x="455" y="503"/>
                </a:lnTo>
                <a:lnTo>
                  <a:pt x="424" y="503"/>
                </a:lnTo>
                <a:lnTo>
                  <a:pt x="402" y="491"/>
                </a:lnTo>
                <a:lnTo>
                  <a:pt x="387" y="453"/>
                </a:lnTo>
                <a:lnTo>
                  <a:pt x="364" y="429"/>
                </a:lnTo>
                <a:lnTo>
                  <a:pt x="341" y="416"/>
                </a:lnTo>
                <a:lnTo>
                  <a:pt x="311" y="416"/>
                </a:lnTo>
                <a:lnTo>
                  <a:pt x="288" y="416"/>
                </a:lnTo>
                <a:lnTo>
                  <a:pt x="265" y="416"/>
                </a:lnTo>
                <a:lnTo>
                  <a:pt x="242" y="416"/>
                </a:lnTo>
                <a:lnTo>
                  <a:pt x="220" y="416"/>
                </a:lnTo>
                <a:lnTo>
                  <a:pt x="166" y="416"/>
                </a:lnTo>
                <a:lnTo>
                  <a:pt x="136" y="416"/>
                </a:lnTo>
                <a:lnTo>
                  <a:pt x="113" y="416"/>
                </a:lnTo>
                <a:lnTo>
                  <a:pt x="91" y="392"/>
                </a:lnTo>
                <a:lnTo>
                  <a:pt x="68" y="367"/>
                </a:lnTo>
                <a:lnTo>
                  <a:pt x="45" y="344"/>
                </a:lnTo>
                <a:lnTo>
                  <a:pt x="37" y="306"/>
                </a:lnTo>
                <a:lnTo>
                  <a:pt x="7" y="294"/>
                </a:lnTo>
                <a:lnTo>
                  <a:pt x="0" y="257"/>
                </a:lnTo>
                <a:lnTo>
                  <a:pt x="0" y="220"/>
                </a:lnTo>
                <a:lnTo>
                  <a:pt x="0" y="183"/>
                </a:lnTo>
                <a:lnTo>
                  <a:pt x="0" y="147"/>
                </a:lnTo>
                <a:lnTo>
                  <a:pt x="30" y="147"/>
                </a:lnTo>
                <a:lnTo>
                  <a:pt x="53" y="147"/>
                </a:lnTo>
                <a:lnTo>
                  <a:pt x="75" y="147"/>
                </a:lnTo>
                <a:lnTo>
                  <a:pt x="106" y="172"/>
                </a:lnTo>
              </a:path>
            </a:pathLst>
          </a:custGeom>
          <a:solidFill>
            <a:srgbClr val="FFFF00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18462" name="Picture 30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73950" y="4024313"/>
            <a:ext cx="482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63" name="Picture 31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86175" y="4557713"/>
            <a:ext cx="6064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64" name="Picture 32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34175" y="3567113"/>
            <a:ext cx="384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3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6BE4-40E2-4D61-8A96-89E7839E6298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4DE-0B3A-4EB2-BBD9-FDEB1962B580}" type="slidenum">
              <a:rPr lang="en-GB"/>
              <a:pPr/>
              <a:t>15</a:t>
            </a:fld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1676400"/>
            <a:ext cx="7848600" cy="4572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7788" y="4878388"/>
            <a:ext cx="911225" cy="8350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ar-J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الأضطراب الميكانيكي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757238" y="4289425"/>
            <a:ext cx="7856537" cy="1962150"/>
          </a:xfrm>
          <a:custGeom>
            <a:avLst/>
            <a:gdLst/>
            <a:ahLst/>
            <a:cxnLst>
              <a:cxn ang="0">
                <a:pos x="4948" y="1235"/>
              </a:cxn>
              <a:cxn ang="0">
                <a:pos x="4913" y="744"/>
              </a:cxn>
              <a:cxn ang="0">
                <a:pos x="4809" y="769"/>
              </a:cxn>
              <a:cxn ang="0">
                <a:pos x="4688" y="763"/>
              </a:cxn>
              <a:cxn ang="0">
                <a:pos x="4609" y="756"/>
              </a:cxn>
              <a:cxn ang="0">
                <a:pos x="4514" y="769"/>
              </a:cxn>
              <a:cxn ang="0">
                <a:pos x="4419" y="788"/>
              </a:cxn>
              <a:cxn ang="0">
                <a:pos x="4375" y="800"/>
              </a:cxn>
              <a:cxn ang="0">
                <a:pos x="3464" y="775"/>
              </a:cxn>
              <a:cxn ang="0">
                <a:pos x="3368" y="744"/>
              </a:cxn>
              <a:cxn ang="0">
                <a:pos x="3368" y="737"/>
              </a:cxn>
              <a:cxn ang="0">
                <a:pos x="3264" y="725"/>
              </a:cxn>
              <a:cxn ang="0">
                <a:pos x="3099" y="681"/>
              </a:cxn>
              <a:cxn ang="0">
                <a:pos x="3012" y="662"/>
              </a:cxn>
              <a:cxn ang="0">
                <a:pos x="2787" y="662"/>
              </a:cxn>
              <a:cxn ang="0">
                <a:pos x="2561" y="618"/>
              </a:cxn>
              <a:cxn ang="0">
                <a:pos x="2405" y="574"/>
              </a:cxn>
              <a:cxn ang="0">
                <a:pos x="2127" y="542"/>
              </a:cxn>
              <a:cxn ang="0">
                <a:pos x="2040" y="511"/>
              </a:cxn>
              <a:cxn ang="0">
                <a:pos x="2101" y="466"/>
              </a:cxn>
              <a:cxn ang="0">
                <a:pos x="2257" y="460"/>
              </a:cxn>
              <a:cxn ang="0">
                <a:pos x="2483" y="435"/>
              </a:cxn>
              <a:cxn ang="0">
                <a:pos x="2570" y="372"/>
              </a:cxn>
              <a:cxn ang="0">
                <a:pos x="2526" y="328"/>
              </a:cxn>
              <a:cxn ang="0">
                <a:pos x="2413" y="322"/>
              </a:cxn>
              <a:cxn ang="0">
                <a:pos x="2249" y="290"/>
              </a:cxn>
              <a:cxn ang="0">
                <a:pos x="2092" y="265"/>
              </a:cxn>
              <a:cxn ang="0">
                <a:pos x="1910" y="170"/>
              </a:cxn>
              <a:cxn ang="0">
                <a:pos x="1867" y="158"/>
              </a:cxn>
              <a:cxn ang="0">
                <a:pos x="1823" y="133"/>
              </a:cxn>
              <a:cxn ang="0">
                <a:pos x="1762" y="89"/>
              </a:cxn>
              <a:cxn ang="0">
                <a:pos x="1632" y="19"/>
              </a:cxn>
              <a:cxn ang="0">
                <a:pos x="1502" y="0"/>
              </a:cxn>
              <a:cxn ang="0">
                <a:pos x="1450" y="13"/>
              </a:cxn>
              <a:cxn ang="0">
                <a:pos x="1407" y="76"/>
              </a:cxn>
              <a:cxn ang="0">
                <a:pos x="1381" y="114"/>
              </a:cxn>
              <a:cxn ang="0">
                <a:pos x="1311" y="120"/>
              </a:cxn>
              <a:cxn ang="0">
                <a:pos x="1268" y="139"/>
              </a:cxn>
              <a:cxn ang="0">
                <a:pos x="1242" y="183"/>
              </a:cxn>
              <a:cxn ang="0">
                <a:pos x="1164" y="221"/>
              </a:cxn>
              <a:cxn ang="0">
                <a:pos x="1051" y="246"/>
              </a:cxn>
              <a:cxn ang="0">
                <a:pos x="1007" y="259"/>
              </a:cxn>
              <a:cxn ang="0">
                <a:pos x="999" y="328"/>
              </a:cxn>
              <a:cxn ang="0">
                <a:pos x="964" y="347"/>
              </a:cxn>
              <a:cxn ang="0">
                <a:pos x="764" y="359"/>
              </a:cxn>
              <a:cxn ang="0">
                <a:pos x="747" y="397"/>
              </a:cxn>
              <a:cxn ang="0">
                <a:pos x="738" y="435"/>
              </a:cxn>
              <a:cxn ang="0">
                <a:pos x="695" y="473"/>
              </a:cxn>
              <a:cxn ang="0">
                <a:pos x="608" y="479"/>
              </a:cxn>
              <a:cxn ang="0">
                <a:pos x="521" y="498"/>
              </a:cxn>
              <a:cxn ang="0">
                <a:pos x="469" y="529"/>
              </a:cxn>
              <a:cxn ang="0">
                <a:pos x="400" y="529"/>
              </a:cxn>
              <a:cxn ang="0">
                <a:pos x="235" y="517"/>
              </a:cxn>
              <a:cxn ang="0">
                <a:pos x="157" y="561"/>
              </a:cxn>
              <a:cxn ang="0">
                <a:pos x="35" y="599"/>
              </a:cxn>
            </a:cxnLst>
            <a:rect l="0" t="0" r="r" b="b"/>
            <a:pathLst>
              <a:path w="4949" h="1236">
                <a:moveTo>
                  <a:pt x="0" y="611"/>
                </a:moveTo>
                <a:lnTo>
                  <a:pt x="0" y="1235"/>
                </a:lnTo>
                <a:lnTo>
                  <a:pt x="4948" y="1235"/>
                </a:lnTo>
                <a:lnTo>
                  <a:pt x="4948" y="756"/>
                </a:lnTo>
                <a:lnTo>
                  <a:pt x="4931" y="750"/>
                </a:lnTo>
                <a:lnTo>
                  <a:pt x="4913" y="744"/>
                </a:lnTo>
                <a:lnTo>
                  <a:pt x="4905" y="744"/>
                </a:lnTo>
                <a:lnTo>
                  <a:pt x="4887" y="750"/>
                </a:lnTo>
                <a:lnTo>
                  <a:pt x="4809" y="769"/>
                </a:lnTo>
                <a:lnTo>
                  <a:pt x="4766" y="769"/>
                </a:lnTo>
                <a:lnTo>
                  <a:pt x="4714" y="769"/>
                </a:lnTo>
                <a:lnTo>
                  <a:pt x="4688" y="763"/>
                </a:lnTo>
                <a:lnTo>
                  <a:pt x="4679" y="756"/>
                </a:lnTo>
                <a:lnTo>
                  <a:pt x="4636" y="756"/>
                </a:lnTo>
                <a:lnTo>
                  <a:pt x="4609" y="756"/>
                </a:lnTo>
                <a:lnTo>
                  <a:pt x="4575" y="763"/>
                </a:lnTo>
                <a:lnTo>
                  <a:pt x="4540" y="769"/>
                </a:lnTo>
                <a:lnTo>
                  <a:pt x="4514" y="769"/>
                </a:lnTo>
                <a:lnTo>
                  <a:pt x="4488" y="769"/>
                </a:lnTo>
                <a:lnTo>
                  <a:pt x="4427" y="781"/>
                </a:lnTo>
                <a:lnTo>
                  <a:pt x="4419" y="788"/>
                </a:lnTo>
                <a:lnTo>
                  <a:pt x="4401" y="788"/>
                </a:lnTo>
                <a:lnTo>
                  <a:pt x="4384" y="794"/>
                </a:lnTo>
                <a:lnTo>
                  <a:pt x="4375" y="800"/>
                </a:lnTo>
                <a:lnTo>
                  <a:pt x="4366" y="800"/>
                </a:lnTo>
                <a:lnTo>
                  <a:pt x="3915" y="788"/>
                </a:lnTo>
                <a:lnTo>
                  <a:pt x="3464" y="775"/>
                </a:lnTo>
                <a:lnTo>
                  <a:pt x="3386" y="756"/>
                </a:lnTo>
                <a:lnTo>
                  <a:pt x="3368" y="750"/>
                </a:lnTo>
                <a:lnTo>
                  <a:pt x="3368" y="744"/>
                </a:lnTo>
                <a:lnTo>
                  <a:pt x="3377" y="744"/>
                </a:lnTo>
                <a:lnTo>
                  <a:pt x="3377" y="737"/>
                </a:lnTo>
                <a:lnTo>
                  <a:pt x="3368" y="737"/>
                </a:lnTo>
                <a:lnTo>
                  <a:pt x="3360" y="737"/>
                </a:lnTo>
                <a:lnTo>
                  <a:pt x="3334" y="731"/>
                </a:lnTo>
                <a:lnTo>
                  <a:pt x="3264" y="725"/>
                </a:lnTo>
                <a:lnTo>
                  <a:pt x="3186" y="712"/>
                </a:lnTo>
                <a:lnTo>
                  <a:pt x="3143" y="700"/>
                </a:lnTo>
                <a:lnTo>
                  <a:pt x="3099" y="681"/>
                </a:lnTo>
                <a:lnTo>
                  <a:pt x="3082" y="674"/>
                </a:lnTo>
                <a:lnTo>
                  <a:pt x="3056" y="662"/>
                </a:lnTo>
                <a:lnTo>
                  <a:pt x="3012" y="662"/>
                </a:lnTo>
                <a:lnTo>
                  <a:pt x="2969" y="655"/>
                </a:lnTo>
                <a:lnTo>
                  <a:pt x="2873" y="662"/>
                </a:lnTo>
                <a:lnTo>
                  <a:pt x="2787" y="662"/>
                </a:lnTo>
                <a:lnTo>
                  <a:pt x="2700" y="655"/>
                </a:lnTo>
                <a:lnTo>
                  <a:pt x="2604" y="643"/>
                </a:lnTo>
                <a:lnTo>
                  <a:pt x="2561" y="618"/>
                </a:lnTo>
                <a:lnTo>
                  <a:pt x="2509" y="592"/>
                </a:lnTo>
                <a:lnTo>
                  <a:pt x="2457" y="580"/>
                </a:lnTo>
                <a:lnTo>
                  <a:pt x="2405" y="574"/>
                </a:lnTo>
                <a:lnTo>
                  <a:pt x="2292" y="567"/>
                </a:lnTo>
                <a:lnTo>
                  <a:pt x="2179" y="555"/>
                </a:lnTo>
                <a:lnTo>
                  <a:pt x="2127" y="542"/>
                </a:lnTo>
                <a:lnTo>
                  <a:pt x="2066" y="529"/>
                </a:lnTo>
                <a:lnTo>
                  <a:pt x="2049" y="523"/>
                </a:lnTo>
                <a:lnTo>
                  <a:pt x="2040" y="511"/>
                </a:lnTo>
                <a:lnTo>
                  <a:pt x="2040" y="498"/>
                </a:lnTo>
                <a:lnTo>
                  <a:pt x="2058" y="485"/>
                </a:lnTo>
                <a:lnTo>
                  <a:pt x="2101" y="466"/>
                </a:lnTo>
                <a:lnTo>
                  <a:pt x="2162" y="460"/>
                </a:lnTo>
                <a:lnTo>
                  <a:pt x="2214" y="460"/>
                </a:lnTo>
                <a:lnTo>
                  <a:pt x="2257" y="460"/>
                </a:lnTo>
                <a:lnTo>
                  <a:pt x="2335" y="454"/>
                </a:lnTo>
                <a:lnTo>
                  <a:pt x="2413" y="448"/>
                </a:lnTo>
                <a:lnTo>
                  <a:pt x="2483" y="435"/>
                </a:lnTo>
                <a:lnTo>
                  <a:pt x="2518" y="422"/>
                </a:lnTo>
                <a:lnTo>
                  <a:pt x="2552" y="404"/>
                </a:lnTo>
                <a:lnTo>
                  <a:pt x="2570" y="372"/>
                </a:lnTo>
                <a:lnTo>
                  <a:pt x="2561" y="353"/>
                </a:lnTo>
                <a:lnTo>
                  <a:pt x="2544" y="334"/>
                </a:lnTo>
                <a:lnTo>
                  <a:pt x="2526" y="328"/>
                </a:lnTo>
                <a:lnTo>
                  <a:pt x="2466" y="322"/>
                </a:lnTo>
                <a:lnTo>
                  <a:pt x="2431" y="322"/>
                </a:lnTo>
                <a:lnTo>
                  <a:pt x="2413" y="322"/>
                </a:lnTo>
                <a:lnTo>
                  <a:pt x="2379" y="309"/>
                </a:lnTo>
                <a:lnTo>
                  <a:pt x="2344" y="296"/>
                </a:lnTo>
                <a:lnTo>
                  <a:pt x="2249" y="290"/>
                </a:lnTo>
                <a:lnTo>
                  <a:pt x="2153" y="284"/>
                </a:lnTo>
                <a:lnTo>
                  <a:pt x="2127" y="278"/>
                </a:lnTo>
                <a:lnTo>
                  <a:pt x="2092" y="265"/>
                </a:lnTo>
                <a:lnTo>
                  <a:pt x="2075" y="252"/>
                </a:lnTo>
                <a:lnTo>
                  <a:pt x="2058" y="240"/>
                </a:lnTo>
                <a:lnTo>
                  <a:pt x="1910" y="170"/>
                </a:lnTo>
                <a:lnTo>
                  <a:pt x="1901" y="170"/>
                </a:lnTo>
                <a:lnTo>
                  <a:pt x="1884" y="164"/>
                </a:lnTo>
                <a:lnTo>
                  <a:pt x="1867" y="158"/>
                </a:lnTo>
                <a:lnTo>
                  <a:pt x="1858" y="152"/>
                </a:lnTo>
                <a:lnTo>
                  <a:pt x="1832" y="139"/>
                </a:lnTo>
                <a:lnTo>
                  <a:pt x="1823" y="133"/>
                </a:lnTo>
                <a:lnTo>
                  <a:pt x="1823" y="133"/>
                </a:lnTo>
                <a:lnTo>
                  <a:pt x="1806" y="126"/>
                </a:lnTo>
                <a:lnTo>
                  <a:pt x="1762" y="89"/>
                </a:lnTo>
                <a:lnTo>
                  <a:pt x="1710" y="44"/>
                </a:lnTo>
                <a:lnTo>
                  <a:pt x="1684" y="32"/>
                </a:lnTo>
                <a:lnTo>
                  <a:pt x="1632" y="19"/>
                </a:lnTo>
                <a:lnTo>
                  <a:pt x="1589" y="7"/>
                </a:lnTo>
                <a:lnTo>
                  <a:pt x="1554" y="0"/>
                </a:lnTo>
                <a:lnTo>
                  <a:pt x="1502" y="0"/>
                </a:lnTo>
                <a:lnTo>
                  <a:pt x="1476" y="0"/>
                </a:lnTo>
                <a:lnTo>
                  <a:pt x="1459" y="7"/>
                </a:lnTo>
                <a:lnTo>
                  <a:pt x="1450" y="13"/>
                </a:lnTo>
                <a:lnTo>
                  <a:pt x="1441" y="19"/>
                </a:lnTo>
                <a:lnTo>
                  <a:pt x="1424" y="44"/>
                </a:lnTo>
                <a:lnTo>
                  <a:pt x="1407" y="76"/>
                </a:lnTo>
                <a:lnTo>
                  <a:pt x="1398" y="95"/>
                </a:lnTo>
                <a:lnTo>
                  <a:pt x="1389" y="107"/>
                </a:lnTo>
                <a:lnTo>
                  <a:pt x="1381" y="114"/>
                </a:lnTo>
                <a:lnTo>
                  <a:pt x="1354" y="114"/>
                </a:lnTo>
                <a:lnTo>
                  <a:pt x="1320" y="120"/>
                </a:lnTo>
                <a:lnTo>
                  <a:pt x="1311" y="120"/>
                </a:lnTo>
                <a:lnTo>
                  <a:pt x="1302" y="126"/>
                </a:lnTo>
                <a:lnTo>
                  <a:pt x="1276" y="133"/>
                </a:lnTo>
                <a:lnTo>
                  <a:pt x="1268" y="139"/>
                </a:lnTo>
                <a:lnTo>
                  <a:pt x="1259" y="139"/>
                </a:lnTo>
                <a:lnTo>
                  <a:pt x="1250" y="158"/>
                </a:lnTo>
                <a:lnTo>
                  <a:pt x="1242" y="183"/>
                </a:lnTo>
                <a:lnTo>
                  <a:pt x="1224" y="202"/>
                </a:lnTo>
                <a:lnTo>
                  <a:pt x="1198" y="215"/>
                </a:lnTo>
                <a:lnTo>
                  <a:pt x="1164" y="221"/>
                </a:lnTo>
                <a:lnTo>
                  <a:pt x="1129" y="221"/>
                </a:lnTo>
                <a:lnTo>
                  <a:pt x="1094" y="233"/>
                </a:lnTo>
                <a:lnTo>
                  <a:pt x="1051" y="246"/>
                </a:lnTo>
                <a:lnTo>
                  <a:pt x="1025" y="252"/>
                </a:lnTo>
                <a:lnTo>
                  <a:pt x="1016" y="259"/>
                </a:lnTo>
                <a:lnTo>
                  <a:pt x="1007" y="259"/>
                </a:lnTo>
                <a:lnTo>
                  <a:pt x="1007" y="290"/>
                </a:lnTo>
                <a:lnTo>
                  <a:pt x="1007" y="322"/>
                </a:lnTo>
                <a:lnTo>
                  <a:pt x="999" y="328"/>
                </a:lnTo>
                <a:lnTo>
                  <a:pt x="981" y="334"/>
                </a:lnTo>
                <a:lnTo>
                  <a:pt x="973" y="347"/>
                </a:lnTo>
                <a:lnTo>
                  <a:pt x="964" y="347"/>
                </a:lnTo>
                <a:lnTo>
                  <a:pt x="877" y="353"/>
                </a:lnTo>
                <a:lnTo>
                  <a:pt x="782" y="353"/>
                </a:lnTo>
                <a:lnTo>
                  <a:pt x="764" y="359"/>
                </a:lnTo>
                <a:lnTo>
                  <a:pt x="756" y="366"/>
                </a:lnTo>
                <a:lnTo>
                  <a:pt x="747" y="378"/>
                </a:lnTo>
                <a:lnTo>
                  <a:pt x="747" y="397"/>
                </a:lnTo>
                <a:lnTo>
                  <a:pt x="738" y="410"/>
                </a:lnTo>
                <a:lnTo>
                  <a:pt x="738" y="410"/>
                </a:lnTo>
                <a:lnTo>
                  <a:pt x="738" y="435"/>
                </a:lnTo>
                <a:lnTo>
                  <a:pt x="730" y="454"/>
                </a:lnTo>
                <a:lnTo>
                  <a:pt x="721" y="466"/>
                </a:lnTo>
                <a:lnTo>
                  <a:pt x="695" y="473"/>
                </a:lnTo>
                <a:lnTo>
                  <a:pt x="677" y="473"/>
                </a:lnTo>
                <a:lnTo>
                  <a:pt x="660" y="473"/>
                </a:lnTo>
                <a:lnTo>
                  <a:pt x="608" y="479"/>
                </a:lnTo>
                <a:lnTo>
                  <a:pt x="547" y="479"/>
                </a:lnTo>
                <a:lnTo>
                  <a:pt x="530" y="485"/>
                </a:lnTo>
                <a:lnTo>
                  <a:pt x="521" y="498"/>
                </a:lnTo>
                <a:lnTo>
                  <a:pt x="504" y="517"/>
                </a:lnTo>
                <a:lnTo>
                  <a:pt x="486" y="523"/>
                </a:lnTo>
                <a:lnTo>
                  <a:pt x="469" y="529"/>
                </a:lnTo>
                <a:lnTo>
                  <a:pt x="452" y="536"/>
                </a:lnTo>
                <a:lnTo>
                  <a:pt x="443" y="536"/>
                </a:lnTo>
                <a:lnTo>
                  <a:pt x="400" y="529"/>
                </a:lnTo>
                <a:lnTo>
                  <a:pt x="348" y="517"/>
                </a:lnTo>
                <a:lnTo>
                  <a:pt x="296" y="517"/>
                </a:lnTo>
                <a:lnTo>
                  <a:pt x="235" y="517"/>
                </a:lnTo>
                <a:lnTo>
                  <a:pt x="209" y="529"/>
                </a:lnTo>
                <a:lnTo>
                  <a:pt x="183" y="542"/>
                </a:lnTo>
                <a:lnTo>
                  <a:pt x="157" y="561"/>
                </a:lnTo>
                <a:lnTo>
                  <a:pt x="131" y="574"/>
                </a:lnTo>
                <a:lnTo>
                  <a:pt x="70" y="586"/>
                </a:lnTo>
                <a:lnTo>
                  <a:pt x="35" y="599"/>
                </a:lnTo>
                <a:lnTo>
                  <a:pt x="0" y="611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2048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393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572000"/>
            <a:ext cx="24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927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572000"/>
            <a:ext cx="469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4495800"/>
            <a:ext cx="4000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4343400"/>
            <a:ext cx="469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3962400"/>
            <a:ext cx="622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3" name="Picture 1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4343400"/>
            <a:ext cx="469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494" name="Object 14"/>
          <p:cNvGraphicFramePr>
            <a:graphicFrameLocks/>
          </p:cNvGraphicFramePr>
          <p:nvPr/>
        </p:nvGraphicFramePr>
        <p:xfrm>
          <a:off x="6477000" y="4876800"/>
          <a:ext cx="700088" cy="1041400"/>
        </p:xfrm>
        <a:graphic>
          <a:graphicData uri="http://schemas.openxmlformats.org/presentationml/2006/ole">
            <p:oleObj spid="_x0000_s4098" name="Clip" r:id="rId12" imgW="699840" imgH="104112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973388" y="3644900"/>
            <a:ext cx="1751012" cy="1400175"/>
            <a:chOff x="1873" y="2296"/>
            <a:chExt cx="1103" cy="882"/>
          </a:xfrm>
        </p:grpSpPr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2229" y="2296"/>
              <a:ext cx="284" cy="255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45" y="229"/>
                </a:cxn>
                <a:cxn ang="0">
                  <a:pos x="89" y="241"/>
                </a:cxn>
                <a:cxn ang="0">
                  <a:pos x="129" y="250"/>
                </a:cxn>
                <a:cxn ang="0">
                  <a:pos x="170" y="254"/>
                </a:cxn>
                <a:cxn ang="0">
                  <a:pos x="202" y="250"/>
                </a:cxn>
                <a:cxn ang="0">
                  <a:pos x="230" y="241"/>
                </a:cxn>
                <a:cxn ang="0">
                  <a:pos x="251" y="229"/>
                </a:cxn>
                <a:cxn ang="0">
                  <a:pos x="267" y="209"/>
                </a:cxn>
                <a:cxn ang="0">
                  <a:pos x="279" y="184"/>
                </a:cxn>
                <a:cxn ang="0">
                  <a:pos x="283" y="168"/>
                </a:cxn>
                <a:cxn ang="0">
                  <a:pos x="283" y="151"/>
                </a:cxn>
                <a:cxn ang="0">
                  <a:pos x="279" y="135"/>
                </a:cxn>
                <a:cxn ang="0">
                  <a:pos x="267" y="118"/>
                </a:cxn>
                <a:cxn ang="0">
                  <a:pos x="238" y="77"/>
                </a:cxn>
                <a:cxn ang="0">
                  <a:pos x="194" y="41"/>
                </a:cxn>
                <a:cxn ang="0">
                  <a:pos x="214" y="4"/>
                </a:cxn>
                <a:cxn ang="0">
                  <a:pos x="97" y="0"/>
                </a:cxn>
                <a:cxn ang="0">
                  <a:pos x="166" y="102"/>
                </a:cxn>
                <a:cxn ang="0">
                  <a:pos x="186" y="65"/>
                </a:cxn>
                <a:cxn ang="0">
                  <a:pos x="222" y="98"/>
                </a:cxn>
                <a:cxn ang="0">
                  <a:pos x="251" y="135"/>
                </a:cxn>
                <a:cxn ang="0">
                  <a:pos x="267" y="168"/>
                </a:cxn>
                <a:cxn ang="0">
                  <a:pos x="271" y="196"/>
                </a:cxn>
                <a:cxn ang="0">
                  <a:pos x="271" y="196"/>
                </a:cxn>
                <a:cxn ang="0">
                  <a:pos x="255" y="213"/>
                </a:cxn>
                <a:cxn ang="0">
                  <a:pos x="230" y="221"/>
                </a:cxn>
                <a:cxn ang="0">
                  <a:pos x="202" y="225"/>
                </a:cxn>
                <a:cxn ang="0">
                  <a:pos x="170" y="225"/>
                </a:cxn>
                <a:cxn ang="0">
                  <a:pos x="133" y="221"/>
                </a:cxn>
                <a:cxn ang="0">
                  <a:pos x="93" y="213"/>
                </a:cxn>
                <a:cxn ang="0">
                  <a:pos x="53" y="200"/>
                </a:cxn>
                <a:cxn ang="0">
                  <a:pos x="12" y="184"/>
                </a:cxn>
                <a:cxn ang="0">
                  <a:pos x="0" y="209"/>
                </a:cxn>
              </a:cxnLst>
              <a:rect l="0" t="0" r="r" b="b"/>
              <a:pathLst>
                <a:path w="284" h="255">
                  <a:moveTo>
                    <a:pt x="0" y="209"/>
                  </a:moveTo>
                  <a:lnTo>
                    <a:pt x="45" y="229"/>
                  </a:lnTo>
                  <a:lnTo>
                    <a:pt x="89" y="241"/>
                  </a:lnTo>
                  <a:lnTo>
                    <a:pt x="129" y="250"/>
                  </a:lnTo>
                  <a:lnTo>
                    <a:pt x="170" y="254"/>
                  </a:lnTo>
                  <a:lnTo>
                    <a:pt x="202" y="250"/>
                  </a:lnTo>
                  <a:lnTo>
                    <a:pt x="230" y="241"/>
                  </a:lnTo>
                  <a:lnTo>
                    <a:pt x="251" y="229"/>
                  </a:lnTo>
                  <a:lnTo>
                    <a:pt x="267" y="209"/>
                  </a:lnTo>
                  <a:lnTo>
                    <a:pt x="279" y="184"/>
                  </a:lnTo>
                  <a:lnTo>
                    <a:pt x="283" y="168"/>
                  </a:lnTo>
                  <a:lnTo>
                    <a:pt x="283" y="151"/>
                  </a:lnTo>
                  <a:lnTo>
                    <a:pt x="279" y="135"/>
                  </a:lnTo>
                  <a:lnTo>
                    <a:pt x="267" y="118"/>
                  </a:lnTo>
                  <a:lnTo>
                    <a:pt x="238" y="77"/>
                  </a:lnTo>
                  <a:lnTo>
                    <a:pt x="194" y="41"/>
                  </a:lnTo>
                  <a:lnTo>
                    <a:pt x="214" y="4"/>
                  </a:lnTo>
                  <a:lnTo>
                    <a:pt x="97" y="0"/>
                  </a:lnTo>
                  <a:lnTo>
                    <a:pt x="166" y="102"/>
                  </a:lnTo>
                  <a:lnTo>
                    <a:pt x="186" y="65"/>
                  </a:lnTo>
                  <a:lnTo>
                    <a:pt x="222" y="98"/>
                  </a:lnTo>
                  <a:lnTo>
                    <a:pt x="251" y="135"/>
                  </a:lnTo>
                  <a:lnTo>
                    <a:pt x="267" y="168"/>
                  </a:lnTo>
                  <a:lnTo>
                    <a:pt x="271" y="196"/>
                  </a:lnTo>
                  <a:lnTo>
                    <a:pt x="271" y="196"/>
                  </a:lnTo>
                  <a:lnTo>
                    <a:pt x="255" y="213"/>
                  </a:lnTo>
                  <a:lnTo>
                    <a:pt x="230" y="221"/>
                  </a:lnTo>
                  <a:lnTo>
                    <a:pt x="202" y="225"/>
                  </a:lnTo>
                  <a:lnTo>
                    <a:pt x="170" y="225"/>
                  </a:lnTo>
                  <a:lnTo>
                    <a:pt x="133" y="221"/>
                  </a:lnTo>
                  <a:lnTo>
                    <a:pt x="93" y="213"/>
                  </a:lnTo>
                  <a:lnTo>
                    <a:pt x="53" y="200"/>
                  </a:lnTo>
                  <a:lnTo>
                    <a:pt x="12" y="184"/>
                  </a:lnTo>
                  <a:lnTo>
                    <a:pt x="0" y="209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auto">
            <a:xfrm>
              <a:off x="1873" y="2403"/>
              <a:ext cx="337" cy="247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18" y="199"/>
                </a:cxn>
                <a:cxn ang="0">
                  <a:pos x="29" y="174"/>
                </a:cxn>
                <a:cxn ang="0">
                  <a:pos x="46" y="149"/>
                </a:cxn>
                <a:cxn ang="0">
                  <a:pos x="67" y="123"/>
                </a:cxn>
                <a:cxn ang="0">
                  <a:pos x="89" y="98"/>
                </a:cxn>
                <a:cxn ang="0">
                  <a:pos x="113" y="72"/>
                </a:cxn>
                <a:cxn ang="0">
                  <a:pos x="142" y="51"/>
                </a:cxn>
                <a:cxn ang="0">
                  <a:pos x="177" y="34"/>
                </a:cxn>
                <a:cxn ang="0">
                  <a:pos x="219" y="21"/>
                </a:cxn>
                <a:cxn ang="0">
                  <a:pos x="258" y="13"/>
                </a:cxn>
                <a:cxn ang="0">
                  <a:pos x="272" y="9"/>
                </a:cxn>
                <a:cxn ang="0">
                  <a:pos x="287" y="4"/>
                </a:cxn>
                <a:cxn ang="0">
                  <a:pos x="308" y="0"/>
                </a:cxn>
                <a:cxn ang="0">
                  <a:pos x="318" y="0"/>
                </a:cxn>
                <a:cxn ang="0">
                  <a:pos x="329" y="0"/>
                </a:cxn>
                <a:cxn ang="0">
                  <a:pos x="336" y="4"/>
                </a:cxn>
              </a:cxnLst>
              <a:rect l="0" t="0" r="r" b="b"/>
              <a:pathLst>
                <a:path w="337" h="247">
                  <a:moveTo>
                    <a:pt x="0" y="246"/>
                  </a:moveTo>
                  <a:lnTo>
                    <a:pt x="18" y="199"/>
                  </a:lnTo>
                  <a:lnTo>
                    <a:pt x="29" y="174"/>
                  </a:lnTo>
                  <a:lnTo>
                    <a:pt x="46" y="149"/>
                  </a:lnTo>
                  <a:lnTo>
                    <a:pt x="67" y="123"/>
                  </a:lnTo>
                  <a:lnTo>
                    <a:pt x="89" y="98"/>
                  </a:lnTo>
                  <a:lnTo>
                    <a:pt x="113" y="72"/>
                  </a:lnTo>
                  <a:lnTo>
                    <a:pt x="142" y="51"/>
                  </a:lnTo>
                  <a:lnTo>
                    <a:pt x="177" y="34"/>
                  </a:lnTo>
                  <a:lnTo>
                    <a:pt x="219" y="21"/>
                  </a:lnTo>
                  <a:lnTo>
                    <a:pt x="258" y="13"/>
                  </a:lnTo>
                  <a:lnTo>
                    <a:pt x="272" y="9"/>
                  </a:lnTo>
                  <a:lnTo>
                    <a:pt x="287" y="4"/>
                  </a:lnTo>
                  <a:lnTo>
                    <a:pt x="308" y="0"/>
                  </a:lnTo>
                  <a:lnTo>
                    <a:pt x="318" y="0"/>
                  </a:lnTo>
                  <a:lnTo>
                    <a:pt x="329" y="0"/>
                  </a:lnTo>
                  <a:lnTo>
                    <a:pt x="336" y="4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auto">
            <a:xfrm>
              <a:off x="2300" y="2630"/>
              <a:ext cx="391" cy="37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48" y="58"/>
                </a:cxn>
                <a:cxn ang="0">
                  <a:pos x="100" y="34"/>
                </a:cxn>
                <a:cxn ang="0">
                  <a:pos x="147" y="14"/>
                </a:cxn>
                <a:cxn ang="0">
                  <a:pos x="191" y="5"/>
                </a:cxn>
                <a:cxn ang="0">
                  <a:pos x="234" y="0"/>
                </a:cxn>
                <a:cxn ang="0">
                  <a:pos x="269" y="5"/>
                </a:cxn>
                <a:cxn ang="0">
                  <a:pos x="299" y="19"/>
                </a:cxn>
                <a:cxn ang="0">
                  <a:pos x="321" y="43"/>
                </a:cxn>
                <a:cxn ang="0">
                  <a:pos x="373" y="111"/>
                </a:cxn>
                <a:cxn ang="0">
                  <a:pos x="386" y="135"/>
                </a:cxn>
                <a:cxn ang="0">
                  <a:pos x="390" y="159"/>
                </a:cxn>
                <a:cxn ang="0">
                  <a:pos x="390" y="183"/>
                </a:cxn>
                <a:cxn ang="0">
                  <a:pos x="382" y="212"/>
                </a:cxn>
                <a:cxn ang="0">
                  <a:pos x="369" y="245"/>
                </a:cxn>
                <a:cxn ang="0">
                  <a:pos x="351" y="274"/>
                </a:cxn>
                <a:cxn ang="0">
                  <a:pos x="330" y="308"/>
                </a:cxn>
                <a:cxn ang="0">
                  <a:pos x="304" y="341"/>
                </a:cxn>
                <a:cxn ang="0">
                  <a:pos x="325" y="375"/>
                </a:cxn>
                <a:cxn ang="0">
                  <a:pos x="204" y="370"/>
                </a:cxn>
                <a:cxn ang="0">
                  <a:pos x="225" y="236"/>
                </a:cxn>
                <a:cxn ang="0">
                  <a:pos x="251" y="269"/>
                </a:cxn>
                <a:cxn ang="0">
                  <a:pos x="291" y="221"/>
                </a:cxn>
                <a:cxn ang="0">
                  <a:pos x="321" y="173"/>
                </a:cxn>
                <a:cxn ang="0">
                  <a:pos x="334" y="125"/>
                </a:cxn>
                <a:cxn ang="0">
                  <a:pos x="338" y="82"/>
                </a:cxn>
                <a:cxn ang="0">
                  <a:pos x="338" y="82"/>
                </a:cxn>
                <a:cxn ang="0">
                  <a:pos x="312" y="72"/>
                </a:cxn>
                <a:cxn ang="0">
                  <a:pos x="282" y="72"/>
                </a:cxn>
                <a:cxn ang="0">
                  <a:pos x="247" y="72"/>
                </a:cxn>
                <a:cxn ang="0">
                  <a:pos x="208" y="82"/>
                </a:cxn>
                <a:cxn ang="0">
                  <a:pos x="173" y="91"/>
                </a:cxn>
                <a:cxn ang="0">
                  <a:pos x="130" y="111"/>
                </a:cxn>
                <a:cxn ang="0">
                  <a:pos x="52" y="159"/>
                </a:cxn>
                <a:cxn ang="0">
                  <a:pos x="0" y="87"/>
                </a:cxn>
              </a:cxnLst>
              <a:rect l="0" t="0" r="r" b="b"/>
              <a:pathLst>
                <a:path w="391" h="376">
                  <a:moveTo>
                    <a:pt x="0" y="87"/>
                  </a:moveTo>
                  <a:lnTo>
                    <a:pt x="48" y="58"/>
                  </a:lnTo>
                  <a:lnTo>
                    <a:pt x="100" y="34"/>
                  </a:lnTo>
                  <a:lnTo>
                    <a:pt x="147" y="14"/>
                  </a:lnTo>
                  <a:lnTo>
                    <a:pt x="191" y="5"/>
                  </a:lnTo>
                  <a:lnTo>
                    <a:pt x="234" y="0"/>
                  </a:lnTo>
                  <a:lnTo>
                    <a:pt x="269" y="5"/>
                  </a:lnTo>
                  <a:lnTo>
                    <a:pt x="299" y="19"/>
                  </a:lnTo>
                  <a:lnTo>
                    <a:pt x="321" y="43"/>
                  </a:lnTo>
                  <a:lnTo>
                    <a:pt x="373" y="111"/>
                  </a:lnTo>
                  <a:lnTo>
                    <a:pt x="386" y="135"/>
                  </a:lnTo>
                  <a:lnTo>
                    <a:pt x="390" y="159"/>
                  </a:lnTo>
                  <a:lnTo>
                    <a:pt x="390" y="183"/>
                  </a:lnTo>
                  <a:lnTo>
                    <a:pt x="382" y="212"/>
                  </a:lnTo>
                  <a:lnTo>
                    <a:pt x="369" y="245"/>
                  </a:lnTo>
                  <a:lnTo>
                    <a:pt x="351" y="274"/>
                  </a:lnTo>
                  <a:lnTo>
                    <a:pt x="330" y="308"/>
                  </a:lnTo>
                  <a:lnTo>
                    <a:pt x="304" y="341"/>
                  </a:lnTo>
                  <a:lnTo>
                    <a:pt x="325" y="375"/>
                  </a:lnTo>
                  <a:lnTo>
                    <a:pt x="204" y="370"/>
                  </a:lnTo>
                  <a:lnTo>
                    <a:pt x="225" y="236"/>
                  </a:lnTo>
                  <a:lnTo>
                    <a:pt x="251" y="269"/>
                  </a:lnTo>
                  <a:lnTo>
                    <a:pt x="291" y="221"/>
                  </a:lnTo>
                  <a:lnTo>
                    <a:pt x="321" y="173"/>
                  </a:lnTo>
                  <a:lnTo>
                    <a:pt x="334" y="125"/>
                  </a:lnTo>
                  <a:lnTo>
                    <a:pt x="338" y="82"/>
                  </a:lnTo>
                  <a:lnTo>
                    <a:pt x="338" y="82"/>
                  </a:lnTo>
                  <a:lnTo>
                    <a:pt x="312" y="72"/>
                  </a:lnTo>
                  <a:lnTo>
                    <a:pt x="282" y="72"/>
                  </a:lnTo>
                  <a:lnTo>
                    <a:pt x="247" y="72"/>
                  </a:lnTo>
                  <a:lnTo>
                    <a:pt x="208" y="82"/>
                  </a:lnTo>
                  <a:lnTo>
                    <a:pt x="173" y="91"/>
                  </a:lnTo>
                  <a:lnTo>
                    <a:pt x="130" y="111"/>
                  </a:lnTo>
                  <a:lnTo>
                    <a:pt x="52" y="159"/>
                  </a:lnTo>
                  <a:lnTo>
                    <a:pt x="0" y="87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auto">
            <a:xfrm>
              <a:off x="2784" y="2786"/>
              <a:ext cx="192" cy="39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0" y="0"/>
                </a:cxn>
                <a:cxn ang="0">
                  <a:pos x="48" y="5"/>
                </a:cxn>
                <a:cxn ang="0">
                  <a:pos x="72" y="10"/>
                </a:cxn>
                <a:cxn ang="0">
                  <a:pos x="96" y="20"/>
                </a:cxn>
                <a:cxn ang="0">
                  <a:pos x="125" y="35"/>
                </a:cxn>
                <a:cxn ang="0">
                  <a:pos x="144" y="56"/>
                </a:cxn>
                <a:cxn ang="0">
                  <a:pos x="163" y="81"/>
                </a:cxn>
                <a:cxn ang="0">
                  <a:pos x="182" y="117"/>
                </a:cxn>
                <a:cxn ang="0">
                  <a:pos x="191" y="157"/>
                </a:cxn>
                <a:cxn ang="0">
                  <a:pos x="191" y="198"/>
                </a:cxn>
                <a:cxn ang="0">
                  <a:pos x="187" y="223"/>
                </a:cxn>
                <a:cxn ang="0">
                  <a:pos x="172" y="249"/>
                </a:cxn>
                <a:cxn ang="0">
                  <a:pos x="144" y="305"/>
                </a:cxn>
                <a:cxn ang="0">
                  <a:pos x="115" y="355"/>
                </a:cxn>
                <a:cxn ang="0">
                  <a:pos x="105" y="376"/>
                </a:cxn>
                <a:cxn ang="0">
                  <a:pos x="96" y="391"/>
                </a:cxn>
              </a:cxnLst>
              <a:rect l="0" t="0" r="r" b="b"/>
              <a:pathLst>
                <a:path w="192" h="392">
                  <a:moveTo>
                    <a:pt x="0" y="5"/>
                  </a:moveTo>
                  <a:lnTo>
                    <a:pt x="20" y="0"/>
                  </a:lnTo>
                  <a:lnTo>
                    <a:pt x="48" y="5"/>
                  </a:lnTo>
                  <a:lnTo>
                    <a:pt x="72" y="10"/>
                  </a:lnTo>
                  <a:lnTo>
                    <a:pt x="96" y="20"/>
                  </a:lnTo>
                  <a:lnTo>
                    <a:pt x="125" y="35"/>
                  </a:lnTo>
                  <a:lnTo>
                    <a:pt x="144" y="56"/>
                  </a:lnTo>
                  <a:lnTo>
                    <a:pt x="163" y="81"/>
                  </a:lnTo>
                  <a:lnTo>
                    <a:pt x="182" y="117"/>
                  </a:lnTo>
                  <a:lnTo>
                    <a:pt x="191" y="157"/>
                  </a:lnTo>
                  <a:lnTo>
                    <a:pt x="191" y="198"/>
                  </a:lnTo>
                  <a:lnTo>
                    <a:pt x="187" y="223"/>
                  </a:lnTo>
                  <a:lnTo>
                    <a:pt x="172" y="249"/>
                  </a:lnTo>
                  <a:lnTo>
                    <a:pt x="144" y="305"/>
                  </a:lnTo>
                  <a:lnTo>
                    <a:pt x="115" y="355"/>
                  </a:lnTo>
                  <a:lnTo>
                    <a:pt x="105" y="376"/>
                  </a:lnTo>
                  <a:lnTo>
                    <a:pt x="96" y="391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84638" y="3352800"/>
            <a:ext cx="1881187" cy="2136775"/>
            <a:chOff x="2573" y="2112"/>
            <a:chExt cx="1185" cy="1346"/>
          </a:xfrm>
        </p:grpSpPr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2573" y="2302"/>
              <a:ext cx="295" cy="329"/>
            </a:xfrm>
            <a:custGeom>
              <a:avLst/>
              <a:gdLst/>
              <a:ahLst/>
              <a:cxnLst>
                <a:cxn ang="0">
                  <a:pos x="161" y="328"/>
                </a:cxn>
                <a:cxn ang="0">
                  <a:pos x="120" y="303"/>
                </a:cxn>
                <a:cxn ang="0">
                  <a:pos x="83" y="273"/>
                </a:cxn>
                <a:cxn ang="0">
                  <a:pos x="55" y="244"/>
                </a:cxn>
                <a:cxn ang="0">
                  <a:pos x="33" y="214"/>
                </a:cxn>
                <a:cxn ang="0">
                  <a:pos x="14" y="185"/>
                </a:cxn>
                <a:cxn ang="0">
                  <a:pos x="5" y="160"/>
                </a:cxn>
                <a:cxn ang="0">
                  <a:pos x="0" y="130"/>
                </a:cxn>
                <a:cxn ang="0">
                  <a:pos x="10" y="109"/>
                </a:cxn>
                <a:cxn ang="0">
                  <a:pos x="42" y="50"/>
                </a:cxn>
                <a:cxn ang="0">
                  <a:pos x="69" y="25"/>
                </a:cxn>
                <a:cxn ang="0">
                  <a:pos x="115" y="12"/>
                </a:cxn>
                <a:cxn ang="0">
                  <a:pos x="170" y="12"/>
                </a:cxn>
                <a:cxn ang="0">
                  <a:pos x="234" y="29"/>
                </a:cxn>
                <a:cxn ang="0">
                  <a:pos x="253" y="0"/>
                </a:cxn>
                <a:cxn ang="0">
                  <a:pos x="294" y="92"/>
                </a:cxn>
                <a:cxn ang="0">
                  <a:pos x="188" y="118"/>
                </a:cxn>
                <a:cxn ang="0">
                  <a:pos x="202" y="88"/>
                </a:cxn>
                <a:cxn ang="0">
                  <a:pos x="152" y="76"/>
                </a:cxn>
                <a:cxn ang="0">
                  <a:pos x="106" y="67"/>
                </a:cxn>
                <a:cxn ang="0">
                  <a:pos x="69" y="71"/>
                </a:cxn>
                <a:cxn ang="0">
                  <a:pos x="37" y="84"/>
                </a:cxn>
                <a:cxn ang="0">
                  <a:pos x="37" y="84"/>
                </a:cxn>
                <a:cxn ang="0">
                  <a:pos x="42" y="105"/>
                </a:cxn>
                <a:cxn ang="0">
                  <a:pos x="51" y="130"/>
                </a:cxn>
                <a:cxn ang="0">
                  <a:pos x="65" y="155"/>
                </a:cxn>
                <a:cxn ang="0">
                  <a:pos x="83" y="181"/>
                </a:cxn>
                <a:cxn ang="0">
                  <a:pos x="129" y="227"/>
                </a:cxn>
                <a:cxn ang="0">
                  <a:pos x="193" y="269"/>
                </a:cxn>
                <a:cxn ang="0">
                  <a:pos x="161" y="328"/>
                </a:cxn>
              </a:cxnLst>
              <a:rect l="0" t="0" r="r" b="b"/>
              <a:pathLst>
                <a:path w="295" h="329">
                  <a:moveTo>
                    <a:pt x="161" y="328"/>
                  </a:moveTo>
                  <a:lnTo>
                    <a:pt x="120" y="303"/>
                  </a:lnTo>
                  <a:lnTo>
                    <a:pt x="83" y="273"/>
                  </a:lnTo>
                  <a:lnTo>
                    <a:pt x="55" y="244"/>
                  </a:lnTo>
                  <a:lnTo>
                    <a:pt x="33" y="214"/>
                  </a:lnTo>
                  <a:lnTo>
                    <a:pt x="14" y="185"/>
                  </a:lnTo>
                  <a:lnTo>
                    <a:pt x="5" y="160"/>
                  </a:lnTo>
                  <a:lnTo>
                    <a:pt x="0" y="130"/>
                  </a:lnTo>
                  <a:lnTo>
                    <a:pt x="10" y="109"/>
                  </a:lnTo>
                  <a:lnTo>
                    <a:pt x="42" y="50"/>
                  </a:lnTo>
                  <a:lnTo>
                    <a:pt x="69" y="25"/>
                  </a:lnTo>
                  <a:lnTo>
                    <a:pt x="115" y="12"/>
                  </a:lnTo>
                  <a:lnTo>
                    <a:pt x="170" y="12"/>
                  </a:lnTo>
                  <a:lnTo>
                    <a:pt x="234" y="29"/>
                  </a:lnTo>
                  <a:lnTo>
                    <a:pt x="253" y="0"/>
                  </a:lnTo>
                  <a:lnTo>
                    <a:pt x="294" y="92"/>
                  </a:lnTo>
                  <a:lnTo>
                    <a:pt x="188" y="118"/>
                  </a:lnTo>
                  <a:lnTo>
                    <a:pt x="202" y="88"/>
                  </a:lnTo>
                  <a:lnTo>
                    <a:pt x="152" y="76"/>
                  </a:lnTo>
                  <a:lnTo>
                    <a:pt x="106" y="67"/>
                  </a:lnTo>
                  <a:lnTo>
                    <a:pt x="69" y="71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2" y="105"/>
                  </a:lnTo>
                  <a:lnTo>
                    <a:pt x="51" y="130"/>
                  </a:lnTo>
                  <a:lnTo>
                    <a:pt x="65" y="155"/>
                  </a:lnTo>
                  <a:lnTo>
                    <a:pt x="83" y="181"/>
                  </a:lnTo>
                  <a:lnTo>
                    <a:pt x="129" y="227"/>
                  </a:lnTo>
                  <a:lnTo>
                    <a:pt x="193" y="269"/>
                  </a:lnTo>
                  <a:lnTo>
                    <a:pt x="161" y="328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690" y="2112"/>
              <a:ext cx="1068" cy="1346"/>
              <a:chOff x="2690" y="2112"/>
              <a:chExt cx="1068" cy="1346"/>
            </a:xfrm>
          </p:grpSpPr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2974" y="2498"/>
                <a:ext cx="15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19"/>
                  </a:cxn>
                  <a:cxn ang="0">
                    <a:pos x="100" y="47"/>
                  </a:cxn>
                  <a:cxn ang="0">
                    <a:pos x="130" y="89"/>
                  </a:cxn>
                  <a:cxn ang="0">
                    <a:pos x="140" y="112"/>
                  </a:cxn>
                  <a:cxn ang="0">
                    <a:pos x="145" y="140"/>
                  </a:cxn>
                  <a:cxn ang="0">
                    <a:pos x="150" y="173"/>
                  </a:cxn>
                  <a:cxn ang="0">
                    <a:pos x="155" y="211"/>
                  </a:cxn>
                  <a:cxn ang="0">
                    <a:pos x="145" y="286"/>
                  </a:cxn>
                  <a:cxn ang="0">
                    <a:pos x="135" y="323"/>
                  </a:cxn>
                  <a:cxn ang="0">
                    <a:pos x="125" y="365"/>
                  </a:cxn>
                  <a:cxn ang="0">
                    <a:pos x="110" y="403"/>
                  </a:cxn>
                  <a:cxn ang="0">
                    <a:pos x="105" y="422"/>
                  </a:cxn>
                  <a:cxn ang="0">
                    <a:pos x="100" y="431"/>
                  </a:cxn>
                </a:cxnLst>
                <a:rect l="0" t="0" r="r" b="b"/>
                <a:pathLst>
                  <a:path w="156" h="432">
                    <a:moveTo>
                      <a:pt x="0" y="0"/>
                    </a:moveTo>
                    <a:lnTo>
                      <a:pt x="55" y="19"/>
                    </a:lnTo>
                    <a:lnTo>
                      <a:pt x="100" y="47"/>
                    </a:lnTo>
                    <a:lnTo>
                      <a:pt x="130" y="89"/>
                    </a:lnTo>
                    <a:lnTo>
                      <a:pt x="140" y="112"/>
                    </a:lnTo>
                    <a:lnTo>
                      <a:pt x="145" y="140"/>
                    </a:lnTo>
                    <a:lnTo>
                      <a:pt x="150" y="173"/>
                    </a:lnTo>
                    <a:lnTo>
                      <a:pt x="155" y="211"/>
                    </a:lnTo>
                    <a:lnTo>
                      <a:pt x="145" y="286"/>
                    </a:lnTo>
                    <a:lnTo>
                      <a:pt x="135" y="323"/>
                    </a:lnTo>
                    <a:lnTo>
                      <a:pt x="125" y="365"/>
                    </a:lnTo>
                    <a:lnTo>
                      <a:pt x="110" y="403"/>
                    </a:lnTo>
                    <a:lnTo>
                      <a:pt x="105" y="422"/>
                    </a:lnTo>
                    <a:lnTo>
                      <a:pt x="100" y="431"/>
                    </a:lnTo>
                  </a:path>
                </a:pathLst>
              </a:custGeom>
              <a:noFill/>
              <a:ln w="762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2690" y="2112"/>
                <a:ext cx="635" cy="722"/>
              </a:xfrm>
              <a:custGeom>
                <a:avLst/>
                <a:gdLst/>
                <a:ahLst/>
                <a:cxnLst>
                  <a:cxn ang="0">
                    <a:pos x="623" y="721"/>
                  </a:cxn>
                  <a:cxn ang="0">
                    <a:pos x="634" y="653"/>
                  </a:cxn>
                  <a:cxn ang="0">
                    <a:pos x="628" y="617"/>
                  </a:cxn>
                  <a:cxn ang="0">
                    <a:pos x="623" y="576"/>
                  </a:cxn>
                  <a:cxn ang="0">
                    <a:pos x="607" y="531"/>
                  </a:cxn>
                  <a:cxn ang="0">
                    <a:pos x="580" y="476"/>
                  </a:cxn>
                  <a:cxn ang="0">
                    <a:pos x="554" y="426"/>
                  </a:cxn>
                  <a:cxn ang="0">
                    <a:pos x="527" y="386"/>
                  </a:cxn>
                  <a:cxn ang="0">
                    <a:pos x="506" y="354"/>
                  </a:cxn>
                  <a:cxn ang="0">
                    <a:pos x="490" y="331"/>
                  </a:cxn>
                  <a:cxn ang="0">
                    <a:pos x="463" y="309"/>
                  </a:cxn>
                  <a:cxn ang="0">
                    <a:pos x="431" y="286"/>
                  </a:cxn>
                  <a:cxn ang="0">
                    <a:pos x="378" y="263"/>
                  </a:cxn>
                  <a:cxn ang="0">
                    <a:pos x="314" y="245"/>
                  </a:cxn>
                  <a:cxn ang="0">
                    <a:pos x="250" y="222"/>
                  </a:cxn>
                  <a:cxn ang="0">
                    <a:pos x="192" y="191"/>
                  </a:cxn>
                  <a:cxn ang="0">
                    <a:pos x="165" y="173"/>
                  </a:cxn>
                  <a:cxn ang="0">
                    <a:pos x="133" y="145"/>
                  </a:cxn>
                  <a:cxn ang="0">
                    <a:pos x="80" y="91"/>
                  </a:cxn>
                  <a:cxn ang="0">
                    <a:pos x="32" y="37"/>
                  </a:cxn>
                  <a:cxn ang="0">
                    <a:pos x="16" y="14"/>
                  </a:cxn>
                  <a:cxn ang="0">
                    <a:pos x="0" y="0"/>
                  </a:cxn>
                </a:cxnLst>
                <a:rect l="0" t="0" r="r" b="b"/>
                <a:pathLst>
                  <a:path w="635" h="722">
                    <a:moveTo>
                      <a:pt x="623" y="721"/>
                    </a:moveTo>
                    <a:lnTo>
                      <a:pt x="634" y="653"/>
                    </a:lnTo>
                    <a:lnTo>
                      <a:pt x="628" y="617"/>
                    </a:lnTo>
                    <a:lnTo>
                      <a:pt x="623" y="576"/>
                    </a:lnTo>
                    <a:lnTo>
                      <a:pt x="607" y="531"/>
                    </a:lnTo>
                    <a:lnTo>
                      <a:pt x="580" y="476"/>
                    </a:lnTo>
                    <a:lnTo>
                      <a:pt x="554" y="426"/>
                    </a:lnTo>
                    <a:lnTo>
                      <a:pt x="527" y="386"/>
                    </a:lnTo>
                    <a:lnTo>
                      <a:pt x="506" y="354"/>
                    </a:lnTo>
                    <a:lnTo>
                      <a:pt x="490" y="331"/>
                    </a:lnTo>
                    <a:lnTo>
                      <a:pt x="463" y="309"/>
                    </a:lnTo>
                    <a:lnTo>
                      <a:pt x="431" y="286"/>
                    </a:lnTo>
                    <a:lnTo>
                      <a:pt x="378" y="263"/>
                    </a:lnTo>
                    <a:lnTo>
                      <a:pt x="314" y="245"/>
                    </a:lnTo>
                    <a:lnTo>
                      <a:pt x="250" y="222"/>
                    </a:lnTo>
                    <a:lnTo>
                      <a:pt x="192" y="191"/>
                    </a:lnTo>
                    <a:lnTo>
                      <a:pt x="165" y="173"/>
                    </a:lnTo>
                    <a:lnTo>
                      <a:pt x="133" y="145"/>
                    </a:lnTo>
                    <a:lnTo>
                      <a:pt x="80" y="91"/>
                    </a:lnTo>
                    <a:lnTo>
                      <a:pt x="32" y="37"/>
                    </a:lnTo>
                    <a:lnTo>
                      <a:pt x="16" y="14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3309" y="2630"/>
                <a:ext cx="388" cy="376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48" y="58"/>
                  </a:cxn>
                  <a:cxn ang="0">
                    <a:pos x="96" y="34"/>
                  </a:cxn>
                  <a:cxn ang="0">
                    <a:pos x="143" y="14"/>
                  </a:cxn>
                  <a:cxn ang="0">
                    <a:pos x="191" y="5"/>
                  </a:cxn>
                  <a:cxn ang="0">
                    <a:pos x="232" y="0"/>
                  </a:cxn>
                  <a:cxn ang="0">
                    <a:pos x="268" y="5"/>
                  </a:cxn>
                  <a:cxn ang="0">
                    <a:pos x="298" y="19"/>
                  </a:cxn>
                  <a:cxn ang="0">
                    <a:pos x="322" y="43"/>
                  </a:cxn>
                  <a:cxn ang="0">
                    <a:pos x="369" y="111"/>
                  </a:cxn>
                  <a:cxn ang="0">
                    <a:pos x="381" y="135"/>
                  </a:cxn>
                  <a:cxn ang="0">
                    <a:pos x="387" y="159"/>
                  </a:cxn>
                  <a:cxn ang="0">
                    <a:pos x="387" y="183"/>
                  </a:cxn>
                  <a:cxn ang="0">
                    <a:pos x="381" y="212"/>
                  </a:cxn>
                  <a:cxn ang="0">
                    <a:pos x="351" y="274"/>
                  </a:cxn>
                  <a:cxn ang="0">
                    <a:pos x="304" y="341"/>
                  </a:cxn>
                  <a:cxn ang="0">
                    <a:pos x="328" y="375"/>
                  </a:cxn>
                  <a:cxn ang="0">
                    <a:pos x="203" y="370"/>
                  </a:cxn>
                  <a:cxn ang="0">
                    <a:pos x="226" y="236"/>
                  </a:cxn>
                  <a:cxn ang="0">
                    <a:pos x="250" y="269"/>
                  </a:cxn>
                  <a:cxn ang="0">
                    <a:pos x="292" y="221"/>
                  </a:cxn>
                  <a:cxn ang="0">
                    <a:pos x="322" y="173"/>
                  </a:cxn>
                  <a:cxn ang="0">
                    <a:pos x="340" y="125"/>
                  </a:cxn>
                  <a:cxn ang="0">
                    <a:pos x="340" y="82"/>
                  </a:cxn>
                  <a:cxn ang="0">
                    <a:pos x="340" y="82"/>
                  </a:cxn>
                  <a:cxn ang="0">
                    <a:pos x="310" y="72"/>
                  </a:cxn>
                  <a:cxn ang="0">
                    <a:pos x="280" y="72"/>
                  </a:cxn>
                  <a:cxn ang="0">
                    <a:pos x="244" y="72"/>
                  </a:cxn>
                  <a:cxn ang="0">
                    <a:pos x="209" y="82"/>
                  </a:cxn>
                  <a:cxn ang="0">
                    <a:pos x="167" y="91"/>
                  </a:cxn>
                  <a:cxn ang="0">
                    <a:pos x="131" y="111"/>
                  </a:cxn>
                  <a:cxn ang="0">
                    <a:pos x="48" y="159"/>
                  </a:cxn>
                  <a:cxn ang="0">
                    <a:pos x="0" y="87"/>
                  </a:cxn>
                </a:cxnLst>
                <a:rect l="0" t="0" r="r" b="b"/>
                <a:pathLst>
                  <a:path w="388" h="376">
                    <a:moveTo>
                      <a:pt x="0" y="87"/>
                    </a:moveTo>
                    <a:lnTo>
                      <a:pt x="48" y="58"/>
                    </a:lnTo>
                    <a:lnTo>
                      <a:pt x="96" y="34"/>
                    </a:lnTo>
                    <a:lnTo>
                      <a:pt x="143" y="14"/>
                    </a:lnTo>
                    <a:lnTo>
                      <a:pt x="191" y="5"/>
                    </a:lnTo>
                    <a:lnTo>
                      <a:pt x="232" y="0"/>
                    </a:lnTo>
                    <a:lnTo>
                      <a:pt x="268" y="5"/>
                    </a:lnTo>
                    <a:lnTo>
                      <a:pt x="298" y="19"/>
                    </a:lnTo>
                    <a:lnTo>
                      <a:pt x="322" y="43"/>
                    </a:lnTo>
                    <a:lnTo>
                      <a:pt x="369" y="111"/>
                    </a:lnTo>
                    <a:lnTo>
                      <a:pt x="381" y="135"/>
                    </a:lnTo>
                    <a:lnTo>
                      <a:pt x="387" y="159"/>
                    </a:lnTo>
                    <a:lnTo>
                      <a:pt x="387" y="183"/>
                    </a:lnTo>
                    <a:lnTo>
                      <a:pt x="381" y="212"/>
                    </a:lnTo>
                    <a:lnTo>
                      <a:pt x="351" y="274"/>
                    </a:lnTo>
                    <a:lnTo>
                      <a:pt x="304" y="341"/>
                    </a:lnTo>
                    <a:lnTo>
                      <a:pt x="328" y="375"/>
                    </a:lnTo>
                    <a:lnTo>
                      <a:pt x="203" y="370"/>
                    </a:lnTo>
                    <a:lnTo>
                      <a:pt x="226" y="236"/>
                    </a:lnTo>
                    <a:lnTo>
                      <a:pt x="250" y="269"/>
                    </a:lnTo>
                    <a:lnTo>
                      <a:pt x="292" y="221"/>
                    </a:lnTo>
                    <a:lnTo>
                      <a:pt x="322" y="173"/>
                    </a:lnTo>
                    <a:lnTo>
                      <a:pt x="340" y="125"/>
                    </a:lnTo>
                    <a:lnTo>
                      <a:pt x="340" y="82"/>
                    </a:lnTo>
                    <a:lnTo>
                      <a:pt x="340" y="82"/>
                    </a:lnTo>
                    <a:lnTo>
                      <a:pt x="310" y="72"/>
                    </a:lnTo>
                    <a:lnTo>
                      <a:pt x="280" y="72"/>
                    </a:lnTo>
                    <a:lnTo>
                      <a:pt x="244" y="72"/>
                    </a:lnTo>
                    <a:lnTo>
                      <a:pt x="209" y="82"/>
                    </a:lnTo>
                    <a:lnTo>
                      <a:pt x="167" y="91"/>
                    </a:lnTo>
                    <a:lnTo>
                      <a:pt x="131" y="111"/>
                    </a:lnTo>
                    <a:lnTo>
                      <a:pt x="48" y="159"/>
                    </a:lnTo>
                    <a:lnTo>
                      <a:pt x="0" y="87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9804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0504" name="Freeform 24"/>
              <p:cNvSpPr>
                <a:spLocks/>
              </p:cNvSpPr>
              <p:nvPr/>
            </p:nvSpPr>
            <p:spPr bwMode="auto">
              <a:xfrm>
                <a:off x="3504" y="2782"/>
                <a:ext cx="254" cy="6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6"/>
                  </a:cxn>
                  <a:cxn ang="0">
                    <a:pos x="42" y="11"/>
                  </a:cxn>
                  <a:cxn ang="0">
                    <a:pos x="66" y="28"/>
                  </a:cxn>
                  <a:cxn ang="0">
                    <a:pos x="96" y="50"/>
                  </a:cxn>
                  <a:cxn ang="0">
                    <a:pos x="132" y="89"/>
                  </a:cxn>
                  <a:cxn ang="0">
                    <a:pos x="175" y="138"/>
                  </a:cxn>
                  <a:cxn ang="0">
                    <a:pos x="217" y="188"/>
                  </a:cxn>
                  <a:cxn ang="0">
                    <a:pos x="241" y="244"/>
                  </a:cxn>
                  <a:cxn ang="0">
                    <a:pos x="253" y="293"/>
                  </a:cxn>
                  <a:cxn ang="0">
                    <a:pos x="253" y="338"/>
                  </a:cxn>
                  <a:cxn ang="0">
                    <a:pos x="247" y="387"/>
                  </a:cxn>
                  <a:cxn ang="0">
                    <a:pos x="241" y="432"/>
                  </a:cxn>
                  <a:cxn ang="0">
                    <a:pos x="235" y="476"/>
                  </a:cxn>
                  <a:cxn ang="0">
                    <a:pos x="223" y="515"/>
                  </a:cxn>
                  <a:cxn ang="0">
                    <a:pos x="193" y="575"/>
                  </a:cxn>
                  <a:cxn ang="0">
                    <a:pos x="162" y="636"/>
                  </a:cxn>
                  <a:cxn ang="0">
                    <a:pos x="150" y="658"/>
                  </a:cxn>
                  <a:cxn ang="0">
                    <a:pos x="144" y="675"/>
                  </a:cxn>
                </a:cxnLst>
                <a:rect l="0" t="0" r="r" b="b"/>
                <a:pathLst>
                  <a:path w="254" h="676">
                    <a:moveTo>
                      <a:pt x="0" y="0"/>
                    </a:moveTo>
                    <a:lnTo>
                      <a:pt x="24" y="6"/>
                    </a:lnTo>
                    <a:lnTo>
                      <a:pt x="42" y="11"/>
                    </a:lnTo>
                    <a:lnTo>
                      <a:pt x="66" y="28"/>
                    </a:lnTo>
                    <a:lnTo>
                      <a:pt x="96" y="50"/>
                    </a:lnTo>
                    <a:lnTo>
                      <a:pt x="132" y="89"/>
                    </a:lnTo>
                    <a:lnTo>
                      <a:pt x="175" y="138"/>
                    </a:lnTo>
                    <a:lnTo>
                      <a:pt x="217" y="188"/>
                    </a:lnTo>
                    <a:lnTo>
                      <a:pt x="241" y="244"/>
                    </a:lnTo>
                    <a:lnTo>
                      <a:pt x="253" y="293"/>
                    </a:lnTo>
                    <a:lnTo>
                      <a:pt x="253" y="338"/>
                    </a:lnTo>
                    <a:lnTo>
                      <a:pt x="247" y="387"/>
                    </a:lnTo>
                    <a:lnTo>
                      <a:pt x="241" y="432"/>
                    </a:lnTo>
                    <a:lnTo>
                      <a:pt x="235" y="476"/>
                    </a:lnTo>
                    <a:lnTo>
                      <a:pt x="223" y="515"/>
                    </a:lnTo>
                    <a:lnTo>
                      <a:pt x="193" y="575"/>
                    </a:lnTo>
                    <a:lnTo>
                      <a:pt x="162" y="636"/>
                    </a:lnTo>
                    <a:lnTo>
                      <a:pt x="150" y="658"/>
                    </a:lnTo>
                    <a:lnTo>
                      <a:pt x="144" y="675"/>
                    </a:lnTo>
                  </a:path>
                </a:pathLst>
              </a:custGeom>
              <a:noFill/>
              <a:ln w="762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827213" y="3740150"/>
            <a:ext cx="2138362" cy="1681163"/>
            <a:chOff x="1151" y="2356"/>
            <a:chExt cx="1347" cy="1059"/>
          </a:xfrm>
        </p:grpSpPr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1151" y="2832"/>
              <a:ext cx="460" cy="242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3" y="192"/>
                </a:cxn>
                <a:cxn ang="0">
                  <a:pos x="13" y="148"/>
                </a:cxn>
                <a:cxn ang="0">
                  <a:pos x="29" y="108"/>
                </a:cxn>
                <a:cxn ang="0">
                  <a:pos x="49" y="69"/>
                </a:cxn>
                <a:cxn ang="0">
                  <a:pos x="73" y="39"/>
                </a:cxn>
                <a:cxn ang="0">
                  <a:pos x="101" y="20"/>
                </a:cxn>
                <a:cxn ang="0">
                  <a:pos x="132" y="5"/>
                </a:cxn>
                <a:cxn ang="0">
                  <a:pos x="165" y="0"/>
                </a:cxn>
                <a:cxn ang="0">
                  <a:pos x="245" y="0"/>
                </a:cxn>
                <a:cxn ang="0">
                  <a:pos x="286" y="10"/>
                </a:cxn>
                <a:cxn ang="0">
                  <a:pos x="325" y="30"/>
                </a:cxn>
                <a:cxn ang="0">
                  <a:pos x="359" y="69"/>
                </a:cxn>
                <a:cxn ang="0">
                  <a:pos x="387" y="118"/>
                </a:cxn>
                <a:cxn ang="0">
                  <a:pos x="459" y="118"/>
                </a:cxn>
                <a:cxn ang="0">
                  <a:pos x="369" y="241"/>
                </a:cxn>
                <a:cxn ang="0">
                  <a:pos x="235" y="118"/>
                </a:cxn>
                <a:cxn ang="0">
                  <a:pos x="307" y="118"/>
                </a:cxn>
                <a:cxn ang="0">
                  <a:pos x="289" y="79"/>
                </a:cxn>
                <a:cxn ang="0">
                  <a:pos x="263" y="49"/>
                </a:cxn>
                <a:cxn ang="0">
                  <a:pos x="235" y="20"/>
                </a:cxn>
                <a:cxn ang="0">
                  <a:pos x="204" y="5"/>
                </a:cxn>
                <a:cxn ang="0">
                  <a:pos x="204" y="5"/>
                </a:cxn>
                <a:cxn ang="0">
                  <a:pos x="178" y="20"/>
                </a:cxn>
                <a:cxn ang="0">
                  <a:pos x="155" y="39"/>
                </a:cxn>
                <a:cxn ang="0">
                  <a:pos x="132" y="64"/>
                </a:cxn>
                <a:cxn ang="0">
                  <a:pos x="114" y="93"/>
                </a:cxn>
                <a:cxn ang="0">
                  <a:pos x="98" y="123"/>
                </a:cxn>
                <a:cxn ang="0">
                  <a:pos x="88" y="162"/>
                </a:cxn>
                <a:cxn ang="0">
                  <a:pos x="80" y="202"/>
                </a:cxn>
                <a:cxn ang="0">
                  <a:pos x="78" y="241"/>
                </a:cxn>
                <a:cxn ang="0">
                  <a:pos x="0" y="241"/>
                </a:cxn>
              </a:cxnLst>
              <a:rect l="0" t="0" r="r" b="b"/>
              <a:pathLst>
                <a:path w="460" h="242">
                  <a:moveTo>
                    <a:pt x="0" y="241"/>
                  </a:moveTo>
                  <a:lnTo>
                    <a:pt x="3" y="192"/>
                  </a:lnTo>
                  <a:lnTo>
                    <a:pt x="13" y="148"/>
                  </a:lnTo>
                  <a:lnTo>
                    <a:pt x="29" y="108"/>
                  </a:lnTo>
                  <a:lnTo>
                    <a:pt x="49" y="69"/>
                  </a:lnTo>
                  <a:lnTo>
                    <a:pt x="73" y="39"/>
                  </a:lnTo>
                  <a:lnTo>
                    <a:pt x="101" y="20"/>
                  </a:lnTo>
                  <a:lnTo>
                    <a:pt x="132" y="5"/>
                  </a:lnTo>
                  <a:lnTo>
                    <a:pt x="165" y="0"/>
                  </a:lnTo>
                  <a:lnTo>
                    <a:pt x="245" y="0"/>
                  </a:lnTo>
                  <a:lnTo>
                    <a:pt x="286" y="10"/>
                  </a:lnTo>
                  <a:lnTo>
                    <a:pt x="325" y="30"/>
                  </a:lnTo>
                  <a:lnTo>
                    <a:pt x="359" y="69"/>
                  </a:lnTo>
                  <a:lnTo>
                    <a:pt x="387" y="118"/>
                  </a:lnTo>
                  <a:lnTo>
                    <a:pt x="459" y="118"/>
                  </a:lnTo>
                  <a:lnTo>
                    <a:pt x="369" y="241"/>
                  </a:lnTo>
                  <a:lnTo>
                    <a:pt x="235" y="118"/>
                  </a:lnTo>
                  <a:lnTo>
                    <a:pt x="307" y="118"/>
                  </a:lnTo>
                  <a:lnTo>
                    <a:pt x="289" y="79"/>
                  </a:lnTo>
                  <a:lnTo>
                    <a:pt x="263" y="49"/>
                  </a:lnTo>
                  <a:lnTo>
                    <a:pt x="235" y="20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178" y="20"/>
                  </a:lnTo>
                  <a:lnTo>
                    <a:pt x="155" y="39"/>
                  </a:lnTo>
                  <a:lnTo>
                    <a:pt x="132" y="64"/>
                  </a:lnTo>
                  <a:lnTo>
                    <a:pt x="114" y="93"/>
                  </a:lnTo>
                  <a:lnTo>
                    <a:pt x="98" y="123"/>
                  </a:lnTo>
                  <a:lnTo>
                    <a:pt x="88" y="162"/>
                  </a:lnTo>
                  <a:lnTo>
                    <a:pt x="80" y="202"/>
                  </a:lnTo>
                  <a:lnTo>
                    <a:pt x="78" y="241"/>
                  </a:lnTo>
                  <a:lnTo>
                    <a:pt x="0" y="241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0000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1573" y="2356"/>
              <a:ext cx="206" cy="373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40" y="372"/>
                </a:cxn>
                <a:cxn ang="0">
                  <a:pos x="74" y="368"/>
                </a:cxn>
                <a:cxn ang="0">
                  <a:pos x="108" y="359"/>
                </a:cxn>
                <a:cxn ang="0">
                  <a:pos x="137" y="342"/>
                </a:cxn>
                <a:cxn ang="0">
                  <a:pos x="162" y="324"/>
                </a:cxn>
                <a:cxn ang="0">
                  <a:pos x="180" y="302"/>
                </a:cxn>
                <a:cxn ang="0">
                  <a:pos x="194" y="276"/>
                </a:cxn>
                <a:cxn ang="0">
                  <a:pos x="199" y="250"/>
                </a:cxn>
                <a:cxn ang="0">
                  <a:pos x="205" y="175"/>
                </a:cxn>
                <a:cxn ang="0">
                  <a:pos x="205" y="153"/>
                </a:cxn>
                <a:cxn ang="0">
                  <a:pos x="199" y="136"/>
                </a:cxn>
                <a:cxn ang="0">
                  <a:pos x="188" y="114"/>
                </a:cxn>
                <a:cxn ang="0">
                  <a:pos x="174" y="96"/>
                </a:cxn>
                <a:cxn ang="0">
                  <a:pos x="157" y="79"/>
                </a:cxn>
                <a:cxn ang="0">
                  <a:pos x="134" y="66"/>
                </a:cxn>
                <a:cxn ang="0">
                  <a:pos x="111" y="53"/>
                </a:cxn>
                <a:cxn ang="0">
                  <a:pos x="83" y="39"/>
                </a:cxn>
                <a:cxn ang="0">
                  <a:pos x="85" y="0"/>
                </a:cxn>
                <a:cxn ang="0">
                  <a:pos x="17" y="66"/>
                </a:cxn>
                <a:cxn ang="0">
                  <a:pos x="77" y="153"/>
                </a:cxn>
                <a:cxn ang="0">
                  <a:pos x="80" y="118"/>
                </a:cxn>
                <a:cxn ang="0">
                  <a:pos x="120" y="136"/>
                </a:cxn>
                <a:cxn ang="0">
                  <a:pos x="154" y="158"/>
                </a:cxn>
                <a:cxn ang="0">
                  <a:pos x="177" y="184"/>
                </a:cxn>
                <a:cxn ang="0">
                  <a:pos x="194" y="210"/>
                </a:cxn>
                <a:cxn ang="0">
                  <a:pos x="194" y="210"/>
                </a:cxn>
                <a:cxn ang="0">
                  <a:pos x="182" y="232"/>
                </a:cxn>
                <a:cxn ang="0">
                  <a:pos x="165" y="250"/>
                </a:cxn>
                <a:cxn ang="0">
                  <a:pos x="142" y="263"/>
                </a:cxn>
                <a:cxn ang="0">
                  <a:pos x="120" y="276"/>
                </a:cxn>
                <a:cxn ang="0">
                  <a:pos x="66" y="293"/>
                </a:cxn>
                <a:cxn ang="0">
                  <a:pos x="3" y="298"/>
                </a:cxn>
                <a:cxn ang="0">
                  <a:pos x="0" y="372"/>
                </a:cxn>
              </a:cxnLst>
              <a:rect l="0" t="0" r="r" b="b"/>
              <a:pathLst>
                <a:path w="206" h="373">
                  <a:moveTo>
                    <a:pt x="0" y="372"/>
                  </a:moveTo>
                  <a:lnTo>
                    <a:pt x="40" y="372"/>
                  </a:lnTo>
                  <a:lnTo>
                    <a:pt x="74" y="368"/>
                  </a:lnTo>
                  <a:lnTo>
                    <a:pt x="108" y="359"/>
                  </a:lnTo>
                  <a:lnTo>
                    <a:pt x="137" y="342"/>
                  </a:lnTo>
                  <a:lnTo>
                    <a:pt x="162" y="324"/>
                  </a:lnTo>
                  <a:lnTo>
                    <a:pt x="180" y="302"/>
                  </a:lnTo>
                  <a:lnTo>
                    <a:pt x="194" y="276"/>
                  </a:lnTo>
                  <a:lnTo>
                    <a:pt x="199" y="250"/>
                  </a:lnTo>
                  <a:lnTo>
                    <a:pt x="205" y="175"/>
                  </a:lnTo>
                  <a:lnTo>
                    <a:pt x="205" y="153"/>
                  </a:lnTo>
                  <a:lnTo>
                    <a:pt x="199" y="136"/>
                  </a:lnTo>
                  <a:lnTo>
                    <a:pt x="188" y="114"/>
                  </a:lnTo>
                  <a:lnTo>
                    <a:pt x="174" y="96"/>
                  </a:lnTo>
                  <a:lnTo>
                    <a:pt x="157" y="79"/>
                  </a:lnTo>
                  <a:lnTo>
                    <a:pt x="134" y="66"/>
                  </a:lnTo>
                  <a:lnTo>
                    <a:pt x="111" y="53"/>
                  </a:lnTo>
                  <a:lnTo>
                    <a:pt x="83" y="39"/>
                  </a:lnTo>
                  <a:lnTo>
                    <a:pt x="85" y="0"/>
                  </a:lnTo>
                  <a:lnTo>
                    <a:pt x="17" y="66"/>
                  </a:lnTo>
                  <a:lnTo>
                    <a:pt x="77" y="153"/>
                  </a:lnTo>
                  <a:lnTo>
                    <a:pt x="80" y="118"/>
                  </a:lnTo>
                  <a:lnTo>
                    <a:pt x="120" y="136"/>
                  </a:lnTo>
                  <a:lnTo>
                    <a:pt x="154" y="158"/>
                  </a:lnTo>
                  <a:lnTo>
                    <a:pt x="177" y="184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82" y="232"/>
                  </a:lnTo>
                  <a:lnTo>
                    <a:pt x="165" y="250"/>
                  </a:lnTo>
                  <a:lnTo>
                    <a:pt x="142" y="263"/>
                  </a:lnTo>
                  <a:lnTo>
                    <a:pt x="120" y="276"/>
                  </a:lnTo>
                  <a:lnTo>
                    <a:pt x="66" y="293"/>
                  </a:lnTo>
                  <a:lnTo>
                    <a:pt x="3" y="298"/>
                  </a:lnTo>
                  <a:lnTo>
                    <a:pt x="0" y="372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1294" y="3217"/>
              <a:ext cx="1204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49"/>
                </a:cxn>
                <a:cxn ang="0">
                  <a:pos x="68" y="76"/>
                </a:cxn>
                <a:cxn ang="0">
                  <a:pos x="96" y="93"/>
                </a:cxn>
                <a:cxn ang="0">
                  <a:pos x="128" y="109"/>
                </a:cxn>
                <a:cxn ang="0">
                  <a:pos x="160" y="120"/>
                </a:cxn>
                <a:cxn ang="0">
                  <a:pos x="196" y="131"/>
                </a:cxn>
                <a:cxn ang="0">
                  <a:pos x="240" y="142"/>
                </a:cxn>
                <a:cxn ang="0">
                  <a:pos x="296" y="153"/>
                </a:cxn>
                <a:cxn ang="0">
                  <a:pos x="356" y="170"/>
                </a:cxn>
                <a:cxn ang="0">
                  <a:pos x="420" y="181"/>
                </a:cxn>
                <a:cxn ang="0">
                  <a:pos x="484" y="192"/>
                </a:cxn>
                <a:cxn ang="0">
                  <a:pos x="608" y="192"/>
                </a:cxn>
                <a:cxn ang="0">
                  <a:pos x="668" y="192"/>
                </a:cxn>
                <a:cxn ang="0">
                  <a:pos x="724" y="192"/>
                </a:cxn>
                <a:cxn ang="0">
                  <a:pos x="772" y="192"/>
                </a:cxn>
                <a:cxn ang="0">
                  <a:pos x="815" y="197"/>
                </a:cxn>
                <a:cxn ang="0">
                  <a:pos x="863" y="197"/>
                </a:cxn>
                <a:cxn ang="0">
                  <a:pos x="915" y="192"/>
                </a:cxn>
                <a:cxn ang="0">
                  <a:pos x="979" y="175"/>
                </a:cxn>
                <a:cxn ang="0">
                  <a:pos x="1051" y="153"/>
                </a:cxn>
                <a:cxn ang="0">
                  <a:pos x="1127" y="126"/>
                </a:cxn>
                <a:cxn ang="0">
                  <a:pos x="1203" y="93"/>
                </a:cxn>
              </a:cxnLst>
              <a:rect l="0" t="0" r="r" b="b"/>
              <a:pathLst>
                <a:path w="1204" h="198">
                  <a:moveTo>
                    <a:pt x="0" y="0"/>
                  </a:moveTo>
                  <a:lnTo>
                    <a:pt x="44" y="49"/>
                  </a:lnTo>
                  <a:lnTo>
                    <a:pt x="68" y="76"/>
                  </a:lnTo>
                  <a:lnTo>
                    <a:pt x="96" y="93"/>
                  </a:lnTo>
                  <a:lnTo>
                    <a:pt x="128" y="109"/>
                  </a:lnTo>
                  <a:lnTo>
                    <a:pt x="160" y="120"/>
                  </a:lnTo>
                  <a:lnTo>
                    <a:pt x="196" y="131"/>
                  </a:lnTo>
                  <a:lnTo>
                    <a:pt x="240" y="142"/>
                  </a:lnTo>
                  <a:lnTo>
                    <a:pt x="296" y="153"/>
                  </a:lnTo>
                  <a:lnTo>
                    <a:pt x="356" y="170"/>
                  </a:lnTo>
                  <a:lnTo>
                    <a:pt x="420" y="181"/>
                  </a:lnTo>
                  <a:lnTo>
                    <a:pt x="484" y="192"/>
                  </a:lnTo>
                  <a:lnTo>
                    <a:pt x="608" y="192"/>
                  </a:lnTo>
                  <a:lnTo>
                    <a:pt x="668" y="192"/>
                  </a:lnTo>
                  <a:lnTo>
                    <a:pt x="724" y="192"/>
                  </a:lnTo>
                  <a:lnTo>
                    <a:pt x="772" y="192"/>
                  </a:lnTo>
                  <a:lnTo>
                    <a:pt x="815" y="197"/>
                  </a:lnTo>
                  <a:lnTo>
                    <a:pt x="863" y="197"/>
                  </a:lnTo>
                  <a:lnTo>
                    <a:pt x="915" y="192"/>
                  </a:lnTo>
                  <a:lnTo>
                    <a:pt x="979" y="175"/>
                  </a:lnTo>
                  <a:lnTo>
                    <a:pt x="1051" y="153"/>
                  </a:lnTo>
                  <a:lnTo>
                    <a:pt x="1127" y="126"/>
                  </a:lnTo>
                  <a:lnTo>
                    <a:pt x="1203" y="93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20511" name="Freeform 31"/>
          <p:cNvSpPr>
            <a:spLocks/>
          </p:cNvSpPr>
          <p:nvPr/>
        </p:nvSpPr>
        <p:spPr bwMode="auto">
          <a:xfrm>
            <a:off x="2435225" y="5486400"/>
            <a:ext cx="2444750" cy="552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79"/>
              </a:cxn>
              <a:cxn ang="0">
                <a:pos x="103" y="115"/>
              </a:cxn>
              <a:cxn ang="0">
                <a:pos x="148" y="146"/>
              </a:cxn>
              <a:cxn ang="0">
                <a:pos x="197" y="170"/>
              </a:cxn>
              <a:cxn ang="0">
                <a:pos x="251" y="195"/>
              </a:cxn>
              <a:cxn ang="0">
                <a:pos x="310" y="213"/>
              </a:cxn>
              <a:cxn ang="0">
                <a:pos x="384" y="237"/>
              </a:cxn>
              <a:cxn ang="0">
                <a:pos x="428" y="249"/>
              </a:cxn>
              <a:cxn ang="0">
                <a:pos x="482" y="268"/>
              </a:cxn>
              <a:cxn ang="0">
                <a:pos x="595" y="298"/>
              </a:cxn>
              <a:cxn ang="0">
                <a:pos x="713" y="323"/>
              </a:cxn>
              <a:cxn ang="0">
                <a:pos x="767" y="329"/>
              </a:cxn>
              <a:cxn ang="0">
                <a:pos x="816" y="335"/>
              </a:cxn>
              <a:cxn ang="0">
                <a:pos x="905" y="347"/>
              </a:cxn>
              <a:cxn ang="0">
                <a:pos x="988" y="347"/>
              </a:cxn>
              <a:cxn ang="0">
                <a:pos x="1067" y="341"/>
              </a:cxn>
              <a:cxn ang="0">
                <a:pos x="1155" y="335"/>
              </a:cxn>
              <a:cxn ang="0">
                <a:pos x="1205" y="329"/>
              </a:cxn>
              <a:cxn ang="0">
                <a:pos x="1259" y="329"/>
              </a:cxn>
              <a:cxn ang="0">
                <a:pos x="1367" y="310"/>
              </a:cxn>
              <a:cxn ang="0">
                <a:pos x="1421" y="304"/>
              </a:cxn>
              <a:cxn ang="0">
                <a:pos x="1470" y="298"/>
              </a:cxn>
              <a:cxn ang="0">
                <a:pos x="1509" y="292"/>
              </a:cxn>
              <a:cxn ang="0">
                <a:pos x="1539" y="286"/>
              </a:cxn>
            </a:cxnLst>
            <a:rect l="0" t="0" r="r" b="b"/>
            <a:pathLst>
              <a:path w="1540" h="348">
                <a:moveTo>
                  <a:pt x="0" y="0"/>
                </a:moveTo>
                <a:lnTo>
                  <a:pt x="69" y="79"/>
                </a:lnTo>
                <a:lnTo>
                  <a:pt x="103" y="115"/>
                </a:lnTo>
                <a:lnTo>
                  <a:pt x="148" y="146"/>
                </a:lnTo>
                <a:lnTo>
                  <a:pt x="197" y="170"/>
                </a:lnTo>
                <a:lnTo>
                  <a:pt x="251" y="195"/>
                </a:lnTo>
                <a:lnTo>
                  <a:pt x="310" y="213"/>
                </a:lnTo>
                <a:lnTo>
                  <a:pt x="384" y="237"/>
                </a:lnTo>
                <a:lnTo>
                  <a:pt x="428" y="249"/>
                </a:lnTo>
                <a:lnTo>
                  <a:pt x="482" y="268"/>
                </a:lnTo>
                <a:lnTo>
                  <a:pt x="595" y="298"/>
                </a:lnTo>
                <a:lnTo>
                  <a:pt x="713" y="323"/>
                </a:lnTo>
                <a:lnTo>
                  <a:pt x="767" y="329"/>
                </a:lnTo>
                <a:lnTo>
                  <a:pt x="816" y="335"/>
                </a:lnTo>
                <a:lnTo>
                  <a:pt x="905" y="347"/>
                </a:lnTo>
                <a:lnTo>
                  <a:pt x="988" y="347"/>
                </a:lnTo>
                <a:lnTo>
                  <a:pt x="1067" y="341"/>
                </a:lnTo>
                <a:lnTo>
                  <a:pt x="1155" y="335"/>
                </a:lnTo>
                <a:lnTo>
                  <a:pt x="1205" y="329"/>
                </a:lnTo>
                <a:lnTo>
                  <a:pt x="1259" y="329"/>
                </a:lnTo>
                <a:lnTo>
                  <a:pt x="1367" y="310"/>
                </a:lnTo>
                <a:lnTo>
                  <a:pt x="1421" y="304"/>
                </a:lnTo>
                <a:lnTo>
                  <a:pt x="1470" y="298"/>
                </a:lnTo>
                <a:lnTo>
                  <a:pt x="1509" y="292"/>
                </a:lnTo>
                <a:lnTo>
                  <a:pt x="1539" y="286"/>
                </a:lnTo>
              </a:path>
            </a:pathLst>
          </a:custGeom>
          <a:noFill/>
          <a:ln w="508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839788" y="3430588"/>
            <a:ext cx="2054225" cy="1444625"/>
            <a:chOff x="529" y="2161"/>
            <a:chExt cx="1294" cy="910"/>
          </a:xfrm>
        </p:grpSpPr>
        <p:sp>
          <p:nvSpPr>
            <p:cNvPr id="20512" name="AutoShape 32"/>
            <p:cNvSpPr>
              <a:spLocks noChangeArrowheads="1"/>
            </p:cNvSpPr>
            <p:nvPr/>
          </p:nvSpPr>
          <p:spPr bwMode="auto">
            <a:xfrm>
              <a:off x="529" y="2401"/>
              <a:ext cx="910" cy="190"/>
            </a:xfrm>
            <a:prstGeom prst="rightArrow">
              <a:avLst>
                <a:gd name="adj1" fmla="val 50000"/>
                <a:gd name="adj2" fmla="val 119781"/>
              </a:avLst>
            </a:prstGeom>
            <a:gradFill rotWithShape="0">
              <a:gsLst>
                <a:gs pos="0">
                  <a:srgbClr val="FFFF00">
                    <a:gamma/>
                    <a:shade val="4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0513" name="AutoShape 33"/>
            <p:cNvSpPr>
              <a:spLocks noChangeArrowheads="1"/>
            </p:cNvSpPr>
            <p:nvPr/>
          </p:nvSpPr>
          <p:spPr bwMode="auto">
            <a:xfrm>
              <a:off x="529" y="2641"/>
              <a:ext cx="718" cy="190"/>
            </a:xfrm>
            <a:prstGeom prst="rightArrow">
              <a:avLst>
                <a:gd name="adj1" fmla="val 50000"/>
                <a:gd name="adj2" fmla="val 94509"/>
              </a:avLst>
            </a:prstGeom>
            <a:gradFill rotWithShape="0">
              <a:gsLst>
                <a:gs pos="0">
                  <a:srgbClr val="FFFF00">
                    <a:gamma/>
                    <a:shade val="4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0514" name="AutoShape 34"/>
            <p:cNvSpPr>
              <a:spLocks noChangeArrowheads="1"/>
            </p:cNvSpPr>
            <p:nvPr/>
          </p:nvSpPr>
          <p:spPr bwMode="auto">
            <a:xfrm>
              <a:off x="529" y="2881"/>
              <a:ext cx="526" cy="190"/>
            </a:xfrm>
            <a:prstGeom prst="rightArrow">
              <a:avLst>
                <a:gd name="adj1" fmla="val 50000"/>
                <a:gd name="adj2" fmla="val 69236"/>
              </a:avLst>
            </a:prstGeom>
            <a:gradFill rotWithShape="0">
              <a:gsLst>
                <a:gs pos="0">
                  <a:srgbClr val="FFFF00">
                    <a:gamma/>
                    <a:shade val="4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0515" name="AutoShape 35"/>
            <p:cNvSpPr>
              <a:spLocks noChangeArrowheads="1"/>
            </p:cNvSpPr>
            <p:nvPr/>
          </p:nvSpPr>
          <p:spPr bwMode="auto">
            <a:xfrm>
              <a:off x="529" y="2161"/>
              <a:ext cx="1294" cy="190"/>
            </a:xfrm>
            <a:prstGeom prst="rightArrow">
              <a:avLst>
                <a:gd name="adj1" fmla="val 50000"/>
                <a:gd name="adj2" fmla="val 170326"/>
              </a:avLst>
            </a:prstGeom>
            <a:gradFill rotWithShape="0">
              <a:gsLst>
                <a:gs pos="0">
                  <a:srgbClr val="FFFF00">
                    <a:gamma/>
                    <a:shade val="4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5618163" y="4114800"/>
            <a:ext cx="2627312" cy="1898650"/>
            <a:chOff x="3539" y="2592"/>
            <a:chExt cx="1655" cy="1196"/>
          </a:xfrm>
        </p:grpSpPr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3539" y="3417"/>
              <a:ext cx="205" cy="371"/>
            </a:xfrm>
            <a:custGeom>
              <a:avLst/>
              <a:gdLst/>
              <a:ahLst/>
              <a:cxnLst>
                <a:cxn ang="0">
                  <a:pos x="0" y="370"/>
                </a:cxn>
                <a:cxn ang="0">
                  <a:pos x="78" y="364"/>
                </a:cxn>
                <a:cxn ang="0">
                  <a:pos x="138" y="340"/>
                </a:cxn>
                <a:cxn ang="0">
                  <a:pos x="162" y="321"/>
                </a:cxn>
                <a:cxn ang="0">
                  <a:pos x="180" y="297"/>
                </a:cxn>
                <a:cxn ang="0">
                  <a:pos x="192" y="273"/>
                </a:cxn>
                <a:cxn ang="0">
                  <a:pos x="198" y="249"/>
                </a:cxn>
                <a:cxn ang="0">
                  <a:pos x="204" y="170"/>
                </a:cxn>
                <a:cxn ang="0">
                  <a:pos x="198" y="127"/>
                </a:cxn>
                <a:cxn ang="0">
                  <a:pos x="174" y="91"/>
                </a:cxn>
                <a:cxn ang="0">
                  <a:pos x="138" y="60"/>
                </a:cxn>
                <a:cxn ang="0">
                  <a:pos x="84" y="36"/>
                </a:cxn>
                <a:cxn ang="0">
                  <a:pos x="90" y="0"/>
                </a:cxn>
                <a:cxn ang="0">
                  <a:pos x="18" y="60"/>
                </a:cxn>
                <a:cxn ang="0">
                  <a:pos x="78" y="151"/>
                </a:cxn>
                <a:cxn ang="0">
                  <a:pos x="78" y="109"/>
                </a:cxn>
                <a:cxn ang="0">
                  <a:pos x="120" y="127"/>
                </a:cxn>
                <a:cxn ang="0">
                  <a:pos x="156" y="151"/>
                </a:cxn>
                <a:cxn ang="0">
                  <a:pos x="180" y="176"/>
                </a:cxn>
                <a:cxn ang="0">
                  <a:pos x="198" y="206"/>
                </a:cxn>
                <a:cxn ang="0">
                  <a:pos x="198" y="206"/>
                </a:cxn>
                <a:cxn ang="0">
                  <a:pos x="168" y="242"/>
                </a:cxn>
                <a:cxn ang="0">
                  <a:pos x="120" y="273"/>
                </a:cxn>
                <a:cxn ang="0">
                  <a:pos x="66" y="291"/>
                </a:cxn>
                <a:cxn ang="0">
                  <a:pos x="6" y="291"/>
                </a:cxn>
                <a:cxn ang="0">
                  <a:pos x="0" y="370"/>
                </a:cxn>
              </a:cxnLst>
              <a:rect l="0" t="0" r="r" b="b"/>
              <a:pathLst>
                <a:path w="205" h="371">
                  <a:moveTo>
                    <a:pt x="0" y="370"/>
                  </a:moveTo>
                  <a:lnTo>
                    <a:pt x="78" y="364"/>
                  </a:lnTo>
                  <a:lnTo>
                    <a:pt x="138" y="340"/>
                  </a:lnTo>
                  <a:lnTo>
                    <a:pt x="162" y="321"/>
                  </a:lnTo>
                  <a:lnTo>
                    <a:pt x="180" y="297"/>
                  </a:lnTo>
                  <a:lnTo>
                    <a:pt x="192" y="273"/>
                  </a:lnTo>
                  <a:lnTo>
                    <a:pt x="198" y="249"/>
                  </a:lnTo>
                  <a:lnTo>
                    <a:pt x="204" y="170"/>
                  </a:lnTo>
                  <a:lnTo>
                    <a:pt x="198" y="127"/>
                  </a:lnTo>
                  <a:lnTo>
                    <a:pt x="174" y="91"/>
                  </a:lnTo>
                  <a:lnTo>
                    <a:pt x="138" y="60"/>
                  </a:lnTo>
                  <a:lnTo>
                    <a:pt x="84" y="36"/>
                  </a:lnTo>
                  <a:lnTo>
                    <a:pt x="90" y="0"/>
                  </a:lnTo>
                  <a:lnTo>
                    <a:pt x="18" y="60"/>
                  </a:lnTo>
                  <a:lnTo>
                    <a:pt x="78" y="151"/>
                  </a:lnTo>
                  <a:lnTo>
                    <a:pt x="78" y="109"/>
                  </a:lnTo>
                  <a:lnTo>
                    <a:pt x="120" y="127"/>
                  </a:lnTo>
                  <a:lnTo>
                    <a:pt x="156" y="151"/>
                  </a:lnTo>
                  <a:lnTo>
                    <a:pt x="180" y="176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68" y="242"/>
                  </a:lnTo>
                  <a:lnTo>
                    <a:pt x="120" y="273"/>
                  </a:lnTo>
                  <a:lnTo>
                    <a:pt x="66" y="291"/>
                  </a:lnTo>
                  <a:lnTo>
                    <a:pt x="6" y="291"/>
                  </a:lnTo>
                  <a:lnTo>
                    <a:pt x="0" y="37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auto">
            <a:xfrm>
              <a:off x="3938" y="2982"/>
              <a:ext cx="336" cy="244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14" y="197"/>
                </a:cxn>
                <a:cxn ang="0">
                  <a:pos x="48" y="145"/>
                </a:cxn>
                <a:cxn ang="0">
                  <a:pos x="89" y="93"/>
                </a:cxn>
                <a:cxn ang="0">
                  <a:pos x="116" y="73"/>
                </a:cxn>
                <a:cxn ang="0">
                  <a:pos x="144" y="52"/>
                </a:cxn>
                <a:cxn ang="0">
                  <a:pos x="178" y="37"/>
                </a:cxn>
                <a:cxn ang="0">
                  <a:pos x="219" y="21"/>
                </a:cxn>
                <a:cxn ang="0">
                  <a:pos x="253" y="11"/>
                </a:cxn>
                <a:cxn ang="0">
                  <a:pos x="287" y="0"/>
                </a:cxn>
                <a:cxn ang="0">
                  <a:pos x="308" y="0"/>
                </a:cxn>
                <a:cxn ang="0">
                  <a:pos x="321" y="0"/>
                </a:cxn>
                <a:cxn ang="0">
                  <a:pos x="335" y="0"/>
                </a:cxn>
              </a:cxnLst>
              <a:rect l="0" t="0" r="r" b="b"/>
              <a:pathLst>
                <a:path w="336" h="244">
                  <a:moveTo>
                    <a:pt x="0" y="243"/>
                  </a:moveTo>
                  <a:lnTo>
                    <a:pt x="14" y="197"/>
                  </a:lnTo>
                  <a:lnTo>
                    <a:pt x="48" y="145"/>
                  </a:lnTo>
                  <a:lnTo>
                    <a:pt x="89" y="93"/>
                  </a:lnTo>
                  <a:lnTo>
                    <a:pt x="116" y="73"/>
                  </a:lnTo>
                  <a:lnTo>
                    <a:pt x="144" y="52"/>
                  </a:lnTo>
                  <a:lnTo>
                    <a:pt x="178" y="37"/>
                  </a:lnTo>
                  <a:lnTo>
                    <a:pt x="219" y="21"/>
                  </a:lnTo>
                  <a:lnTo>
                    <a:pt x="253" y="11"/>
                  </a:lnTo>
                  <a:lnTo>
                    <a:pt x="287" y="0"/>
                  </a:lnTo>
                  <a:lnTo>
                    <a:pt x="308" y="0"/>
                  </a:lnTo>
                  <a:lnTo>
                    <a:pt x="321" y="0"/>
                  </a:lnTo>
                  <a:lnTo>
                    <a:pt x="335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auto">
            <a:xfrm>
              <a:off x="4415" y="2978"/>
              <a:ext cx="155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16"/>
                </a:cxn>
                <a:cxn ang="0">
                  <a:pos x="96" y="44"/>
                </a:cxn>
                <a:cxn ang="0">
                  <a:pos x="125" y="87"/>
                </a:cxn>
                <a:cxn ang="0">
                  <a:pos x="147" y="142"/>
                </a:cxn>
                <a:cxn ang="0">
                  <a:pos x="154" y="175"/>
                </a:cxn>
                <a:cxn ang="0">
                  <a:pos x="154" y="213"/>
                </a:cxn>
                <a:cxn ang="0">
                  <a:pos x="154" y="251"/>
                </a:cxn>
                <a:cxn ang="0">
                  <a:pos x="147" y="284"/>
                </a:cxn>
                <a:cxn ang="0">
                  <a:pos x="139" y="322"/>
                </a:cxn>
                <a:cxn ang="0">
                  <a:pos x="125" y="366"/>
                </a:cxn>
                <a:cxn ang="0">
                  <a:pos x="103" y="404"/>
                </a:cxn>
                <a:cxn ang="0">
                  <a:pos x="96" y="431"/>
                </a:cxn>
              </a:cxnLst>
              <a:rect l="0" t="0" r="r" b="b"/>
              <a:pathLst>
                <a:path w="155" h="432">
                  <a:moveTo>
                    <a:pt x="0" y="0"/>
                  </a:moveTo>
                  <a:lnTo>
                    <a:pt x="52" y="16"/>
                  </a:lnTo>
                  <a:lnTo>
                    <a:pt x="96" y="44"/>
                  </a:lnTo>
                  <a:lnTo>
                    <a:pt x="125" y="87"/>
                  </a:lnTo>
                  <a:lnTo>
                    <a:pt x="147" y="142"/>
                  </a:lnTo>
                  <a:lnTo>
                    <a:pt x="154" y="175"/>
                  </a:lnTo>
                  <a:lnTo>
                    <a:pt x="154" y="213"/>
                  </a:lnTo>
                  <a:lnTo>
                    <a:pt x="154" y="251"/>
                  </a:lnTo>
                  <a:lnTo>
                    <a:pt x="147" y="284"/>
                  </a:lnTo>
                  <a:lnTo>
                    <a:pt x="139" y="322"/>
                  </a:lnTo>
                  <a:lnTo>
                    <a:pt x="125" y="366"/>
                  </a:lnTo>
                  <a:lnTo>
                    <a:pt x="103" y="404"/>
                  </a:lnTo>
                  <a:lnTo>
                    <a:pt x="96" y="431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auto">
            <a:xfrm>
              <a:off x="4573" y="3395"/>
              <a:ext cx="433" cy="304"/>
            </a:xfrm>
            <a:custGeom>
              <a:avLst/>
              <a:gdLst/>
              <a:ahLst/>
              <a:cxnLst>
                <a:cxn ang="0">
                  <a:pos x="432" y="30"/>
                </a:cxn>
                <a:cxn ang="0">
                  <a:pos x="408" y="143"/>
                </a:cxn>
                <a:cxn ang="0">
                  <a:pos x="392" y="190"/>
                </a:cxn>
                <a:cxn ang="0">
                  <a:pos x="368" y="232"/>
                </a:cxn>
                <a:cxn ang="0">
                  <a:pos x="344" y="262"/>
                </a:cxn>
                <a:cxn ang="0">
                  <a:pos x="312" y="285"/>
                </a:cxn>
                <a:cxn ang="0">
                  <a:pos x="288" y="303"/>
                </a:cxn>
                <a:cxn ang="0">
                  <a:pos x="256" y="303"/>
                </a:cxn>
                <a:cxn ang="0">
                  <a:pos x="168" y="297"/>
                </a:cxn>
                <a:cxn ang="0">
                  <a:pos x="144" y="291"/>
                </a:cxn>
                <a:cxn ang="0">
                  <a:pos x="120" y="279"/>
                </a:cxn>
                <a:cxn ang="0">
                  <a:pos x="104" y="262"/>
                </a:cxn>
                <a:cxn ang="0">
                  <a:pos x="88" y="238"/>
                </a:cxn>
                <a:cxn ang="0">
                  <a:pos x="64" y="173"/>
                </a:cxn>
                <a:cxn ang="0">
                  <a:pos x="48" y="95"/>
                </a:cxn>
                <a:cxn ang="0">
                  <a:pos x="0" y="89"/>
                </a:cxn>
                <a:cxn ang="0">
                  <a:pos x="88" y="0"/>
                </a:cxn>
                <a:cxn ang="0">
                  <a:pos x="176" y="107"/>
                </a:cxn>
                <a:cxn ang="0">
                  <a:pos x="128" y="101"/>
                </a:cxn>
                <a:cxn ang="0">
                  <a:pos x="136" y="167"/>
                </a:cxn>
                <a:cxn ang="0">
                  <a:pos x="160" y="220"/>
                </a:cxn>
                <a:cxn ang="0">
                  <a:pos x="184" y="262"/>
                </a:cxn>
                <a:cxn ang="0">
                  <a:pos x="216" y="291"/>
                </a:cxn>
                <a:cxn ang="0">
                  <a:pos x="216" y="291"/>
                </a:cxn>
                <a:cxn ang="0">
                  <a:pos x="240" y="279"/>
                </a:cxn>
                <a:cxn ang="0">
                  <a:pos x="264" y="256"/>
                </a:cxn>
                <a:cxn ang="0">
                  <a:pos x="280" y="226"/>
                </a:cxn>
                <a:cxn ang="0">
                  <a:pos x="304" y="196"/>
                </a:cxn>
                <a:cxn ang="0">
                  <a:pos x="328" y="119"/>
                </a:cxn>
                <a:cxn ang="0">
                  <a:pos x="344" y="24"/>
                </a:cxn>
                <a:cxn ang="0">
                  <a:pos x="432" y="30"/>
                </a:cxn>
              </a:cxnLst>
              <a:rect l="0" t="0" r="r" b="b"/>
              <a:pathLst>
                <a:path w="433" h="304">
                  <a:moveTo>
                    <a:pt x="432" y="30"/>
                  </a:moveTo>
                  <a:lnTo>
                    <a:pt x="408" y="143"/>
                  </a:lnTo>
                  <a:lnTo>
                    <a:pt x="392" y="190"/>
                  </a:lnTo>
                  <a:lnTo>
                    <a:pt x="368" y="232"/>
                  </a:lnTo>
                  <a:lnTo>
                    <a:pt x="344" y="262"/>
                  </a:lnTo>
                  <a:lnTo>
                    <a:pt x="312" y="285"/>
                  </a:lnTo>
                  <a:lnTo>
                    <a:pt x="288" y="303"/>
                  </a:lnTo>
                  <a:lnTo>
                    <a:pt x="256" y="303"/>
                  </a:lnTo>
                  <a:lnTo>
                    <a:pt x="168" y="297"/>
                  </a:lnTo>
                  <a:lnTo>
                    <a:pt x="144" y="291"/>
                  </a:lnTo>
                  <a:lnTo>
                    <a:pt x="120" y="279"/>
                  </a:lnTo>
                  <a:lnTo>
                    <a:pt x="104" y="262"/>
                  </a:lnTo>
                  <a:lnTo>
                    <a:pt x="88" y="238"/>
                  </a:lnTo>
                  <a:lnTo>
                    <a:pt x="64" y="173"/>
                  </a:lnTo>
                  <a:lnTo>
                    <a:pt x="48" y="95"/>
                  </a:lnTo>
                  <a:lnTo>
                    <a:pt x="0" y="89"/>
                  </a:lnTo>
                  <a:lnTo>
                    <a:pt x="88" y="0"/>
                  </a:lnTo>
                  <a:lnTo>
                    <a:pt x="176" y="107"/>
                  </a:lnTo>
                  <a:lnTo>
                    <a:pt x="128" y="101"/>
                  </a:lnTo>
                  <a:lnTo>
                    <a:pt x="136" y="167"/>
                  </a:lnTo>
                  <a:lnTo>
                    <a:pt x="160" y="220"/>
                  </a:lnTo>
                  <a:lnTo>
                    <a:pt x="184" y="262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40" y="279"/>
                  </a:lnTo>
                  <a:lnTo>
                    <a:pt x="264" y="256"/>
                  </a:lnTo>
                  <a:lnTo>
                    <a:pt x="280" y="226"/>
                  </a:lnTo>
                  <a:lnTo>
                    <a:pt x="304" y="196"/>
                  </a:lnTo>
                  <a:lnTo>
                    <a:pt x="328" y="119"/>
                  </a:lnTo>
                  <a:lnTo>
                    <a:pt x="344" y="24"/>
                  </a:lnTo>
                  <a:lnTo>
                    <a:pt x="432" y="3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auto">
            <a:xfrm>
              <a:off x="4220" y="2607"/>
              <a:ext cx="283" cy="254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3" y="230"/>
                </a:cxn>
                <a:cxn ang="0">
                  <a:pos x="86" y="244"/>
                </a:cxn>
                <a:cxn ang="0">
                  <a:pos x="130" y="249"/>
                </a:cxn>
                <a:cxn ang="0">
                  <a:pos x="166" y="253"/>
                </a:cxn>
                <a:cxn ang="0">
                  <a:pos x="202" y="249"/>
                </a:cxn>
                <a:cxn ang="0">
                  <a:pos x="231" y="244"/>
                </a:cxn>
                <a:cxn ang="0">
                  <a:pos x="253" y="230"/>
                </a:cxn>
                <a:cxn ang="0">
                  <a:pos x="267" y="212"/>
                </a:cxn>
                <a:cxn ang="0">
                  <a:pos x="282" y="184"/>
                </a:cxn>
                <a:cxn ang="0">
                  <a:pos x="282" y="152"/>
                </a:cxn>
                <a:cxn ang="0">
                  <a:pos x="274" y="120"/>
                </a:cxn>
                <a:cxn ang="0">
                  <a:pos x="238" y="78"/>
                </a:cxn>
                <a:cxn ang="0">
                  <a:pos x="195" y="42"/>
                </a:cxn>
                <a:cxn ang="0">
                  <a:pos x="217" y="5"/>
                </a:cxn>
                <a:cxn ang="0">
                  <a:pos x="101" y="0"/>
                </a:cxn>
                <a:cxn ang="0">
                  <a:pos x="166" y="106"/>
                </a:cxn>
                <a:cxn ang="0">
                  <a:pos x="188" y="65"/>
                </a:cxn>
                <a:cxn ang="0">
                  <a:pos x="224" y="101"/>
                </a:cxn>
                <a:cxn ang="0">
                  <a:pos x="253" y="134"/>
                </a:cxn>
                <a:cxn ang="0">
                  <a:pos x="267" y="170"/>
                </a:cxn>
                <a:cxn ang="0">
                  <a:pos x="267" y="198"/>
                </a:cxn>
                <a:cxn ang="0">
                  <a:pos x="267" y="198"/>
                </a:cxn>
                <a:cxn ang="0">
                  <a:pos x="231" y="221"/>
                </a:cxn>
                <a:cxn ang="0">
                  <a:pos x="166" y="226"/>
                </a:cxn>
                <a:cxn ang="0">
                  <a:pos x="94" y="212"/>
                </a:cxn>
                <a:cxn ang="0">
                  <a:pos x="14" y="184"/>
                </a:cxn>
                <a:cxn ang="0">
                  <a:pos x="0" y="212"/>
                </a:cxn>
              </a:cxnLst>
              <a:rect l="0" t="0" r="r" b="b"/>
              <a:pathLst>
                <a:path w="283" h="254">
                  <a:moveTo>
                    <a:pt x="0" y="212"/>
                  </a:moveTo>
                  <a:lnTo>
                    <a:pt x="43" y="230"/>
                  </a:lnTo>
                  <a:lnTo>
                    <a:pt x="86" y="244"/>
                  </a:lnTo>
                  <a:lnTo>
                    <a:pt x="130" y="249"/>
                  </a:lnTo>
                  <a:lnTo>
                    <a:pt x="166" y="253"/>
                  </a:lnTo>
                  <a:lnTo>
                    <a:pt x="202" y="249"/>
                  </a:lnTo>
                  <a:lnTo>
                    <a:pt x="231" y="244"/>
                  </a:lnTo>
                  <a:lnTo>
                    <a:pt x="253" y="230"/>
                  </a:lnTo>
                  <a:lnTo>
                    <a:pt x="267" y="212"/>
                  </a:lnTo>
                  <a:lnTo>
                    <a:pt x="282" y="184"/>
                  </a:lnTo>
                  <a:lnTo>
                    <a:pt x="282" y="152"/>
                  </a:lnTo>
                  <a:lnTo>
                    <a:pt x="274" y="120"/>
                  </a:lnTo>
                  <a:lnTo>
                    <a:pt x="238" y="78"/>
                  </a:lnTo>
                  <a:lnTo>
                    <a:pt x="195" y="42"/>
                  </a:lnTo>
                  <a:lnTo>
                    <a:pt x="217" y="5"/>
                  </a:lnTo>
                  <a:lnTo>
                    <a:pt x="101" y="0"/>
                  </a:lnTo>
                  <a:lnTo>
                    <a:pt x="166" y="106"/>
                  </a:lnTo>
                  <a:lnTo>
                    <a:pt x="188" y="65"/>
                  </a:lnTo>
                  <a:lnTo>
                    <a:pt x="224" y="101"/>
                  </a:lnTo>
                  <a:lnTo>
                    <a:pt x="253" y="134"/>
                  </a:lnTo>
                  <a:lnTo>
                    <a:pt x="267" y="170"/>
                  </a:lnTo>
                  <a:lnTo>
                    <a:pt x="267" y="198"/>
                  </a:lnTo>
                  <a:lnTo>
                    <a:pt x="267" y="198"/>
                  </a:lnTo>
                  <a:lnTo>
                    <a:pt x="231" y="221"/>
                  </a:lnTo>
                  <a:lnTo>
                    <a:pt x="166" y="226"/>
                  </a:lnTo>
                  <a:lnTo>
                    <a:pt x="94" y="212"/>
                  </a:lnTo>
                  <a:lnTo>
                    <a:pt x="14" y="184"/>
                  </a:lnTo>
                  <a:lnTo>
                    <a:pt x="0" y="212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auto">
            <a:xfrm>
              <a:off x="4653" y="2832"/>
              <a:ext cx="261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6"/>
                </a:cxn>
                <a:cxn ang="0">
                  <a:pos x="48" y="11"/>
                </a:cxn>
                <a:cxn ang="0">
                  <a:pos x="71" y="22"/>
                </a:cxn>
                <a:cxn ang="0">
                  <a:pos x="103" y="51"/>
                </a:cxn>
                <a:cxn ang="0">
                  <a:pos x="142" y="90"/>
                </a:cxn>
                <a:cxn ang="0">
                  <a:pos x="181" y="135"/>
                </a:cxn>
                <a:cxn ang="0">
                  <a:pos x="221" y="191"/>
                </a:cxn>
                <a:cxn ang="0">
                  <a:pos x="244" y="241"/>
                </a:cxn>
                <a:cxn ang="0">
                  <a:pos x="252" y="292"/>
                </a:cxn>
                <a:cxn ang="0">
                  <a:pos x="260" y="337"/>
                </a:cxn>
                <a:cxn ang="0">
                  <a:pos x="252" y="387"/>
                </a:cxn>
                <a:cxn ang="0">
                  <a:pos x="244" y="432"/>
                </a:cxn>
                <a:cxn ang="0">
                  <a:pos x="221" y="510"/>
                </a:cxn>
                <a:cxn ang="0">
                  <a:pos x="197" y="578"/>
                </a:cxn>
                <a:cxn ang="0">
                  <a:pos x="174" y="634"/>
                </a:cxn>
                <a:cxn ang="0">
                  <a:pos x="158" y="656"/>
                </a:cxn>
                <a:cxn ang="0">
                  <a:pos x="150" y="673"/>
                </a:cxn>
              </a:cxnLst>
              <a:rect l="0" t="0" r="r" b="b"/>
              <a:pathLst>
                <a:path w="261" h="674">
                  <a:moveTo>
                    <a:pt x="0" y="0"/>
                  </a:moveTo>
                  <a:lnTo>
                    <a:pt x="24" y="6"/>
                  </a:lnTo>
                  <a:lnTo>
                    <a:pt x="48" y="11"/>
                  </a:lnTo>
                  <a:lnTo>
                    <a:pt x="71" y="22"/>
                  </a:lnTo>
                  <a:lnTo>
                    <a:pt x="103" y="51"/>
                  </a:lnTo>
                  <a:lnTo>
                    <a:pt x="142" y="90"/>
                  </a:lnTo>
                  <a:lnTo>
                    <a:pt x="181" y="135"/>
                  </a:lnTo>
                  <a:lnTo>
                    <a:pt x="221" y="191"/>
                  </a:lnTo>
                  <a:lnTo>
                    <a:pt x="244" y="241"/>
                  </a:lnTo>
                  <a:lnTo>
                    <a:pt x="252" y="292"/>
                  </a:lnTo>
                  <a:lnTo>
                    <a:pt x="260" y="337"/>
                  </a:lnTo>
                  <a:lnTo>
                    <a:pt x="252" y="387"/>
                  </a:lnTo>
                  <a:lnTo>
                    <a:pt x="244" y="432"/>
                  </a:lnTo>
                  <a:lnTo>
                    <a:pt x="221" y="510"/>
                  </a:lnTo>
                  <a:lnTo>
                    <a:pt x="197" y="578"/>
                  </a:lnTo>
                  <a:lnTo>
                    <a:pt x="174" y="634"/>
                  </a:lnTo>
                  <a:lnTo>
                    <a:pt x="158" y="656"/>
                  </a:lnTo>
                  <a:lnTo>
                    <a:pt x="150" y="673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auto">
            <a:xfrm>
              <a:off x="4560" y="2592"/>
              <a:ext cx="634" cy="722"/>
            </a:xfrm>
            <a:custGeom>
              <a:avLst/>
              <a:gdLst/>
              <a:ahLst/>
              <a:cxnLst>
                <a:cxn ang="0">
                  <a:pos x="624" y="721"/>
                </a:cxn>
                <a:cxn ang="0">
                  <a:pos x="633" y="652"/>
                </a:cxn>
                <a:cxn ang="0">
                  <a:pos x="633" y="615"/>
                </a:cxn>
                <a:cxn ang="0">
                  <a:pos x="624" y="578"/>
                </a:cxn>
                <a:cxn ang="0">
                  <a:pos x="608" y="530"/>
                </a:cxn>
                <a:cxn ang="0">
                  <a:pos x="583" y="477"/>
                </a:cxn>
                <a:cxn ang="0">
                  <a:pos x="549" y="424"/>
                </a:cxn>
                <a:cxn ang="0">
                  <a:pos x="524" y="382"/>
                </a:cxn>
                <a:cxn ang="0">
                  <a:pos x="508" y="350"/>
                </a:cxn>
                <a:cxn ang="0">
                  <a:pos x="491" y="329"/>
                </a:cxn>
                <a:cxn ang="0">
                  <a:pos x="466" y="308"/>
                </a:cxn>
                <a:cxn ang="0">
                  <a:pos x="433" y="286"/>
                </a:cxn>
                <a:cxn ang="0">
                  <a:pos x="383" y="265"/>
                </a:cxn>
                <a:cxn ang="0">
                  <a:pos x="316" y="244"/>
                </a:cxn>
                <a:cxn ang="0">
                  <a:pos x="250" y="223"/>
                </a:cxn>
                <a:cxn ang="0">
                  <a:pos x="192" y="191"/>
                </a:cxn>
                <a:cxn ang="0">
                  <a:pos x="167" y="170"/>
                </a:cxn>
                <a:cxn ang="0">
                  <a:pos x="133" y="143"/>
                </a:cxn>
                <a:cxn ang="0">
                  <a:pos x="83" y="90"/>
                </a:cxn>
                <a:cxn ang="0">
                  <a:pos x="34" y="37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634" h="722">
                  <a:moveTo>
                    <a:pt x="624" y="721"/>
                  </a:moveTo>
                  <a:lnTo>
                    <a:pt x="633" y="652"/>
                  </a:lnTo>
                  <a:lnTo>
                    <a:pt x="633" y="615"/>
                  </a:lnTo>
                  <a:lnTo>
                    <a:pt x="624" y="578"/>
                  </a:lnTo>
                  <a:lnTo>
                    <a:pt x="608" y="530"/>
                  </a:lnTo>
                  <a:lnTo>
                    <a:pt x="583" y="477"/>
                  </a:lnTo>
                  <a:lnTo>
                    <a:pt x="549" y="424"/>
                  </a:lnTo>
                  <a:lnTo>
                    <a:pt x="524" y="382"/>
                  </a:lnTo>
                  <a:lnTo>
                    <a:pt x="508" y="350"/>
                  </a:lnTo>
                  <a:lnTo>
                    <a:pt x="491" y="329"/>
                  </a:lnTo>
                  <a:lnTo>
                    <a:pt x="466" y="308"/>
                  </a:lnTo>
                  <a:lnTo>
                    <a:pt x="433" y="286"/>
                  </a:lnTo>
                  <a:lnTo>
                    <a:pt x="383" y="265"/>
                  </a:lnTo>
                  <a:lnTo>
                    <a:pt x="316" y="244"/>
                  </a:lnTo>
                  <a:lnTo>
                    <a:pt x="250" y="223"/>
                  </a:lnTo>
                  <a:lnTo>
                    <a:pt x="192" y="191"/>
                  </a:lnTo>
                  <a:lnTo>
                    <a:pt x="167" y="170"/>
                  </a:lnTo>
                  <a:lnTo>
                    <a:pt x="133" y="143"/>
                  </a:lnTo>
                  <a:lnTo>
                    <a:pt x="83" y="90"/>
                  </a:lnTo>
                  <a:lnTo>
                    <a:pt x="34" y="37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auto">
            <a:xfrm>
              <a:off x="3852" y="3484"/>
              <a:ext cx="344" cy="259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30" y="18"/>
                </a:cxn>
                <a:cxn ang="0">
                  <a:pos x="330" y="30"/>
                </a:cxn>
                <a:cxn ang="0">
                  <a:pos x="337" y="48"/>
                </a:cxn>
                <a:cxn ang="0">
                  <a:pos x="337" y="72"/>
                </a:cxn>
                <a:cxn ang="0">
                  <a:pos x="343" y="96"/>
                </a:cxn>
                <a:cxn ang="0">
                  <a:pos x="337" y="126"/>
                </a:cxn>
                <a:cxn ang="0">
                  <a:pos x="330" y="150"/>
                </a:cxn>
                <a:cxn ang="0">
                  <a:pos x="310" y="180"/>
                </a:cxn>
                <a:cxn ang="0">
                  <a:pos x="283" y="210"/>
                </a:cxn>
                <a:cxn ang="0">
                  <a:pos x="256" y="234"/>
                </a:cxn>
                <a:cxn ang="0">
                  <a:pos x="216" y="252"/>
                </a:cxn>
                <a:cxn ang="0">
                  <a:pos x="168" y="258"/>
                </a:cxn>
                <a:cxn ang="0">
                  <a:pos x="101" y="258"/>
                </a:cxn>
                <a:cxn ang="0">
                  <a:pos x="41" y="252"/>
                </a:cxn>
                <a:cxn ang="0">
                  <a:pos x="21" y="246"/>
                </a:cxn>
                <a:cxn ang="0">
                  <a:pos x="0" y="246"/>
                </a:cxn>
              </a:cxnLst>
              <a:rect l="0" t="0" r="r" b="b"/>
              <a:pathLst>
                <a:path w="344" h="259">
                  <a:moveTo>
                    <a:pt x="316" y="0"/>
                  </a:moveTo>
                  <a:lnTo>
                    <a:pt x="330" y="18"/>
                  </a:lnTo>
                  <a:lnTo>
                    <a:pt x="330" y="30"/>
                  </a:lnTo>
                  <a:lnTo>
                    <a:pt x="337" y="48"/>
                  </a:lnTo>
                  <a:lnTo>
                    <a:pt x="337" y="72"/>
                  </a:lnTo>
                  <a:lnTo>
                    <a:pt x="343" y="96"/>
                  </a:lnTo>
                  <a:lnTo>
                    <a:pt x="337" y="126"/>
                  </a:lnTo>
                  <a:lnTo>
                    <a:pt x="330" y="150"/>
                  </a:lnTo>
                  <a:lnTo>
                    <a:pt x="310" y="180"/>
                  </a:lnTo>
                  <a:lnTo>
                    <a:pt x="283" y="210"/>
                  </a:lnTo>
                  <a:lnTo>
                    <a:pt x="256" y="234"/>
                  </a:lnTo>
                  <a:lnTo>
                    <a:pt x="216" y="252"/>
                  </a:lnTo>
                  <a:lnTo>
                    <a:pt x="168" y="258"/>
                  </a:lnTo>
                  <a:lnTo>
                    <a:pt x="101" y="258"/>
                  </a:lnTo>
                  <a:lnTo>
                    <a:pt x="41" y="252"/>
                  </a:lnTo>
                  <a:lnTo>
                    <a:pt x="21" y="246"/>
                  </a:lnTo>
                  <a:lnTo>
                    <a:pt x="0" y="246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06DF-6E66-41C4-8566-8AB024FC5B51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B296-C924-40C5-BB22-2CA910349DEE}" type="slidenum">
              <a:rPr lang="en-GB"/>
              <a:pPr/>
              <a:t>16</a:t>
            </a:fld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3429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ar-J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الإضطراب الحراري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2" name="Rectangle 4" descr="Sand"/>
          <p:cNvSpPr>
            <a:spLocks noChangeArrowheads="1"/>
          </p:cNvSpPr>
          <p:nvPr/>
        </p:nvSpPr>
        <p:spPr bwMode="auto">
          <a:xfrm>
            <a:off x="0" y="4876800"/>
            <a:ext cx="9144000" cy="1371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906588" y="4878388"/>
            <a:ext cx="1901825" cy="1368425"/>
          </a:xfrm>
          <a:prstGeom prst="parallelogram">
            <a:avLst>
              <a:gd name="adj" fmla="val 88007"/>
            </a:avLst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0" y="4570413"/>
            <a:ext cx="9147175" cy="347662"/>
          </a:xfrm>
          <a:custGeom>
            <a:avLst/>
            <a:gdLst/>
            <a:ahLst/>
            <a:cxnLst>
              <a:cxn ang="0">
                <a:pos x="5761" y="15"/>
              </a:cxn>
              <a:cxn ang="0">
                <a:pos x="5706" y="0"/>
              </a:cxn>
              <a:cxn ang="0">
                <a:pos x="5549" y="35"/>
              </a:cxn>
              <a:cxn ang="0">
                <a:pos x="5457" y="35"/>
              </a:cxn>
              <a:cxn ang="0">
                <a:pos x="5392" y="25"/>
              </a:cxn>
              <a:cxn ang="0">
                <a:pos x="5328" y="20"/>
              </a:cxn>
              <a:cxn ang="0">
                <a:pos x="5254" y="35"/>
              </a:cxn>
              <a:cxn ang="0">
                <a:pos x="5143" y="64"/>
              </a:cxn>
              <a:cxn ang="0">
                <a:pos x="4978" y="69"/>
              </a:cxn>
              <a:cxn ang="0">
                <a:pos x="4876" y="79"/>
              </a:cxn>
              <a:cxn ang="0">
                <a:pos x="4839" y="94"/>
              </a:cxn>
              <a:cxn ang="0">
                <a:pos x="4710" y="114"/>
              </a:cxn>
              <a:cxn ang="0">
                <a:pos x="4581" y="89"/>
              </a:cxn>
              <a:cxn ang="0">
                <a:pos x="4553" y="69"/>
              </a:cxn>
              <a:cxn ang="0">
                <a:pos x="4535" y="64"/>
              </a:cxn>
              <a:cxn ang="0">
                <a:pos x="4461" y="35"/>
              </a:cxn>
              <a:cxn ang="0">
                <a:pos x="4249" y="30"/>
              </a:cxn>
              <a:cxn ang="0">
                <a:pos x="4194" y="35"/>
              </a:cxn>
              <a:cxn ang="0">
                <a:pos x="4148" y="30"/>
              </a:cxn>
              <a:cxn ang="0">
                <a:pos x="4083" y="20"/>
              </a:cxn>
              <a:cxn ang="0">
                <a:pos x="4037" y="15"/>
              </a:cxn>
              <a:cxn ang="0">
                <a:pos x="3973" y="25"/>
              </a:cxn>
              <a:cxn ang="0">
                <a:pos x="3881" y="54"/>
              </a:cxn>
              <a:cxn ang="0">
                <a:pos x="3733" y="69"/>
              </a:cxn>
              <a:cxn ang="0">
                <a:pos x="3613" y="50"/>
              </a:cxn>
              <a:cxn ang="0">
                <a:pos x="3401" y="59"/>
              </a:cxn>
              <a:cxn ang="0">
                <a:pos x="3355" y="69"/>
              </a:cxn>
              <a:cxn ang="0">
                <a:pos x="3272" y="99"/>
              </a:cxn>
              <a:cxn ang="0">
                <a:pos x="3143" y="124"/>
              </a:cxn>
              <a:cxn ang="0">
                <a:pos x="2987" y="104"/>
              </a:cxn>
              <a:cxn ang="0">
                <a:pos x="2784" y="59"/>
              </a:cxn>
              <a:cxn ang="0">
                <a:pos x="2609" y="64"/>
              </a:cxn>
              <a:cxn ang="0">
                <a:pos x="2507" y="35"/>
              </a:cxn>
              <a:cxn ang="0">
                <a:pos x="2397" y="25"/>
              </a:cxn>
              <a:cxn ang="0">
                <a:pos x="2249" y="50"/>
              </a:cxn>
              <a:cxn ang="0">
                <a:pos x="2111" y="59"/>
              </a:cxn>
              <a:cxn ang="0">
                <a:pos x="1982" y="45"/>
              </a:cxn>
              <a:cxn ang="0">
                <a:pos x="1908" y="5"/>
              </a:cxn>
              <a:cxn ang="0">
                <a:pos x="1724" y="5"/>
              </a:cxn>
              <a:cxn ang="0">
                <a:pos x="1512" y="40"/>
              </a:cxn>
              <a:cxn ang="0">
                <a:pos x="1401" y="79"/>
              </a:cxn>
              <a:cxn ang="0">
                <a:pos x="1327" y="99"/>
              </a:cxn>
              <a:cxn ang="0">
                <a:pos x="1300" y="109"/>
              </a:cxn>
              <a:cxn ang="0">
                <a:pos x="1208" y="114"/>
              </a:cxn>
              <a:cxn ang="0">
                <a:pos x="1014" y="79"/>
              </a:cxn>
              <a:cxn ang="0">
                <a:pos x="922" y="84"/>
              </a:cxn>
              <a:cxn ang="0">
                <a:pos x="830" y="84"/>
              </a:cxn>
              <a:cxn ang="0">
                <a:pos x="774" y="94"/>
              </a:cxn>
              <a:cxn ang="0">
                <a:pos x="728" y="94"/>
              </a:cxn>
              <a:cxn ang="0">
                <a:pos x="664" y="79"/>
              </a:cxn>
              <a:cxn ang="0">
                <a:pos x="516" y="84"/>
              </a:cxn>
              <a:cxn ang="0">
                <a:pos x="424" y="74"/>
              </a:cxn>
              <a:cxn ang="0">
                <a:pos x="258" y="30"/>
              </a:cxn>
              <a:cxn ang="0">
                <a:pos x="101" y="25"/>
              </a:cxn>
              <a:cxn ang="0">
                <a:pos x="18" y="50"/>
              </a:cxn>
              <a:cxn ang="0">
                <a:pos x="9" y="218"/>
              </a:cxn>
            </a:cxnLst>
            <a:rect l="0" t="0" r="r" b="b"/>
            <a:pathLst>
              <a:path w="5762" h="219">
                <a:moveTo>
                  <a:pt x="9" y="218"/>
                </a:moveTo>
                <a:lnTo>
                  <a:pt x="5761" y="218"/>
                </a:lnTo>
                <a:lnTo>
                  <a:pt x="5761" y="15"/>
                </a:lnTo>
                <a:lnTo>
                  <a:pt x="5724" y="5"/>
                </a:lnTo>
                <a:lnTo>
                  <a:pt x="5715" y="0"/>
                </a:lnTo>
                <a:lnTo>
                  <a:pt x="5706" y="0"/>
                </a:lnTo>
                <a:lnTo>
                  <a:pt x="5641" y="15"/>
                </a:lnTo>
                <a:lnTo>
                  <a:pt x="5577" y="30"/>
                </a:lnTo>
                <a:lnTo>
                  <a:pt x="5549" y="35"/>
                </a:lnTo>
                <a:lnTo>
                  <a:pt x="5503" y="35"/>
                </a:lnTo>
                <a:lnTo>
                  <a:pt x="5475" y="35"/>
                </a:lnTo>
                <a:lnTo>
                  <a:pt x="5457" y="35"/>
                </a:lnTo>
                <a:lnTo>
                  <a:pt x="5438" y="35"/>
                </a:lnTo>
                <a:lnTo>
                  <a:pt x="5420" y="35"/>
                </a:lnTo>
                <a:lnTo>
                  <a:pt x="5392" y="25"/>
                </a:lnTo>
                <a:lnTo>
                  <a:pt x="5365" y="25"/>
                </a:lnTo>
                <a:lnTo>
                  <a:pt x="5355" y="20"/>
                </a:lnTo>
                <a:lnTo>
                  <a:pt x="5328" y="20"/>
                </a:lnTo>
                <a:lnTo>
                  <a:pt x="5291" y="25"/>
                </a:lnTo>
                <a:lnTo>
                  <a:pt x="5272" y="30"/>
                </a:lnTo>
                <a:lnTo>
                  <a:pt x="5254" y="35"/>
                </a:lnTo>
                <a:lnTo>
                  <a:pt x="5226" y="40"/>
                </a:lnTo>
                <a:lnTo>
                  <a:pt x="5208" y="50"/>
                </a:lnTo>
                <a:lnTo>
                  <a:pt x="5143" y="64"/>
                </a:lnTo>
                <a:lnTo>
                  <a:pt x="5070" y="74"/>
                </a:lnTo>
                <a:lnTo>
                  <a:pt x="5014" y="69"/>
                </a:lnTo>
                <a:lnTo>
                  <a:pt x="4978" y="69"/>
                </a:lnTo>
                <a:lnTo>
                  <a:pt x="4941" y="69"/>
                </a:lnTo>
                <a:lnTo>
                  <a:pt x="4895" y="74"/>
                </a:lnTo>
                <a:lnTo>
                  <a:pt x="4876" y="79"/>
                </a:lnTo>
                <a:lnTo>
                  <a:pt x="4867" y="84"/>
                </a:lnTo>
                <a:lnTo>
                  <a:pt x="4858" y="89"/>
                </a:lnTo>
                <a:lnTo>
                  <a:pt x="4839" y="94"/>
                </a:lnTo>
                <a:lnTo>
                  <a:pt x="4793" y="104"/>
                </a:lnTo>
                <a:lnTo>
                  <a:pt x="4747" y="114"/>
                </a:lnTo>
                <a:lnTo>
                  <a:pt x="4710" y="114"/>
                </a:lnTo>
                <a:lnTo>
                  <a:pt x="4683" y="109"/>
                </a:lnTo>
                <a:lnTo>
                  <a:pt x="4618" y="99"/>
                </a:lnTo>
                <a:lnTo>
                  <a:pt x="4581" y="89"/>
                </a:lnTo>
                <a:lnTo>
                  <a:pt x="4572" y="84"/>
                </a:lnTo>
                <a:lnTo>
                  <a:pt x="4563" y="79"/>
                </a:lnTo>
                <a:lnTo>
                  <a:pt x="4553" y="69"/>
                </a:lnTo>
                <a:lnTo>
                  <a:pt x="4553" y="69"/>
                </a:lnTo>
                <a:lnTo>
                  <a:pt x="4553" y="69"/>
                </a:lnTo>
                <a:lnTo>
                  <a:pt x="4535" y="64"/>
                </a:lnTo>
                <a:lnTo>
                  <a:pt x="4526" y="59"/>
                </a:lnTo>
                <a:lnTo>
                  <a:pt x="4517" y="54"/>
                </a:lnTo>
                <a:lnTo>
                  <a:pt x="4461" y="35"/>
                </a:lnTo>
                <a:lnTo>
                  <a:pt x="4406" y="25"/>
                </a:lnTo>
                <a:lnTo>
                  <a:pt x="4332" y="25"/>
                </a:lnTo>
                <a:lnTo>
                  <a:pt x="4249" y="30"/>
                </a:lnTo>
                <a:lnTo>
                  <a:pt x="4222" y="35"/>
                </a:lnTo>
                <a:lnTo>
                  <a:pt x="4212" y="35"/>
                </a:lnTo>
                <a:lnTo>
                  <a:pt x="4194" y="35"/>
                </a:lnTo>
                <a:lnTo>
                  <a:pt x="4176" y="35"/>
                </a:lnTo>
                <a:lnTo>
                  <a:pt x="4157" y="35"/>
                </a:lnTo>
                <a:lnTo>
                  <a:pt x="4148" y="30"/>
                </a:lnTo>
                <a:lnTo>
                  <a:pt x="4120" y="25"/>
                </a:lnTo>
                <a:lnTo>
                  <a:pt x="4102" y="25"/>
                </a:lnTo>
                <a:lnTo>
                  <a:pt x="4083" y="20"/>
                </a:lnTo>
                <a:lnTo>
                  <a:pt x="4074" y="20"/>
                </a:lnTo>
                <a:lnTo>
                  <a:pt x="4065" y="15"/>
                </a:lnTo>
                <a:lnTo>
                  <a:pt x="4037" y="15"/>
                </a:lnTo>
                <a:lnTo>
                  <a:pt x="4000" y="20"/>
                </a:lnTo>
                <a:lnTo>
                  <a:pt x="3982" y="25"/>
                </a:lnTo>
                <a:lnTo>
                  <a:pt x="3973" y="25"/>
                </a:lnTo>
                <a:lnTo>
                  <a:pt x="3964" y="25"/>
                </a:lnTo>
                <a:lnTo>
                  <a:pt x="3927" y="45"/>
                </a:lnTo>
                <a:lnTo>
                  <a:pt x="3881" y="54"/>
                </a:lnTo>
                <a:lnTo>
                  <a:pt x="3779" y="69"/>
                </a:lnTo>
                <a:lnTo>
                  <a:pt x="3761" y="69"/>
                </a:lnTo>
                <a:lnTo>
                  <a:pt x="3733" y="69"/>
                </a:lnTo>
                <a:lnTo>
                  <a:pt x="3705" y="69"/>
                </a:lnTo>
                <a:lnTo>
                  <a:pt x="3678" y="64"/>
                </a:lnTo>
                <a:lnTo>
                  <a:pt x="3613" y="50"/>
                </a:lnTo>
                <a:lnTo>
                  <a:pt x="3549" y="40"/>
                </a:lnTo>
                <a:lnTo>
                  <a:pt x="3475" y="50"/>
                </a:lnTo>
                <a:lnTo>
                  <a:pt x="3401" y="59"/>
                </a:lnTo>
                <a:lnTo>
                  <a:pt x="3383" y="64"/>
                </a:lnTo>
                <a:lnTo>
                  <a:pt x="3364" y="64"/>
                </a:lnTo>
                <a:lnTo>
                  <a:pt x="3355" y="69"/>
                </a:lnTo>
                <a:lnTo>
                  <a:pt x="3346" y="69"/>
                </a:lnTo>
                <a:lnTo>
                  <a:pt x="3309" y="89"/>
                </a:lnTo>
                <a:lnTo>
                  <a:pt x="3272" y="99"/>
                </a:lnTo>
                <a:lnTo>
                  <a:pt x="3235" y="114"/>
                </a:lnTo>
                <a:lnTo>
                  <a:pt x="3189" y="124"/>
                </a:lnTo>
                <a:lnTo>
                  <a:pt x="3143" y="124"/>
                </a:lnTo>
                <a:lnTo>
                  <a:pt x="3088" y="124"/>
                </a:lnTo>
                <a:lnTo>
                  <a:pt x="3033" y="114"/>
                </a:lnTo>
                <a:lnTo>
                  <a:pt x="2987" y="104"/>
                </a:lnTo>
                <a:lnTo>
                  <a:pt x="2913" y="84"/>
                </a:lnTo>
                <a:lnTo>
                  <a:pt x="2839" y="64"/>
                </a:lnTo>
                <a:lnTo>
                  <a:pt x="2784" y="59"/>
                </a:lnTo>
                <a:lnTo>
                  <a:pt x="2728" y="59"/>
                </a:lnTo>
                <a:lnTo>
                  <a:pt x="2664" y="64"/>
                </a:lnTo>
                <a:lnTo>
                  <a:pt x="2609" y="64"/>
                </a:lnTo>
                <a:lnTo>
                  <a:pt x="2562" y="50"/>
                </a:lnTo>
                <a:lnTo>
                  <a:pt x="2526" y="35"/>
                </a:lnTo>
                <a:lnTo>
                  <a:pt x="2507" y="35"/>
                </a:lnTo>
                <a:lnTo>
                  <a:pt x="2461" y="30"/>
                </a:lnTo>
                <a:lnTo>
                  <a:pt x="2424" y="25"/>
                </a:lnTo>
                <a:lnTo>
                  <a:pt x="2397" y="25"/>
                </a:lnTo>
                <a:lnTo>
                  <a:pt x="2360" y="25"/>
                </a:lnTo>
                <a:lnTo>
                  <a:pt x="2323" y="30"/>
                </a:lnTo>
                <a:lnTo>
                  <a:pt x="2249" y="50"/>
                </a:lnTo>
                <a:lnTo>
                  <a:pt x="2203" y="54"/>
                </a:lnTo>
                <a:lnTo>
                  <a:pt x="2157" y="59"/>
                </a:lnTo>
                <a:lnTo>
                  <a:pt x="2111" y="59"/>
                </a:lnTo>
                <a:lnTo>
                  <a:pt x="2065" y="59"/>
                </a:lnTo>
                <a:lnTo>
                  <a:pt x="2028" y="54"/>
                </a:lnTo>
                <a:lnTo>
                  <a:pt x="1982" y="45"/>
                </a:lnTo>
                <a:lnTo>
                  <a:pt x="1963" y="25"/>
                </a:lnTo>
                <a:lnTo>
                  <a:pt x="1936" y="15"/>
                </a:lnTo>
                <a:lnTo>
                  <a:pt x="1908" y="5"/>
                </a:lnTo>
                <a:lnTo>
                  <a:pt x="1871" y="0"/>
                </a:lnTo>
                <a:lnTo>
                  <a:pt x="1797" y="5"/>
                </a:lnTo>
                <a:lnTo>
                  <a:pt x="1724" y="5"/>
                </a:lnTo>
                <a:lnTo>
                  <a:pt x="1576" y="10"/>
                </a:lnTo>
                <a:lnTo>
                  <a:pt x="1549" y="20"/>
                </a:lnTo>
                <a:lnTo>
                  <a:pt x="1512" y="40"/>
                </a:lnTo>
                <a:lnTo>
                  <a:pt x="1484" y="54"/>
                </a:lnTo>
                <a:lnTo>
                  <a:pt x="1447" y="64"/>
                </a:lnTo>
                <a:lnTo>
                  <a:pt x="1401" y="79"/>
                </a:lnTo>
                <a:lnTo>
                  <a:pt x="1355" y="94"/>
                </a:lnTo>
                <a:lnTo>
                  <a:pt x="1337" y="99"/>
                </a:lnTo>
                <a:lnTo>
                  <a:pt x="1327" y="99"/>
                </a:lnTo>
                <a:lnTo>
                  <a:pt x="1327" y="99"/>
                </a:lnTo>
                <a:lnTo>
                  <a:pt x="1309" y="104"/>
                </a:lnTo>
                <a:lnTo>
                  <a:pt x="1300" y="109"/>
                </a:lnTo>
                <a:lnTo>
                  <a:pt x="1281" y="109"/>
                </a:lnTo>
                <a:lnTo>
                  <a:pt x="1244" y="109"/>
                </a:lnTo>
                <a:lnTo>
                  <a:pt x="1208" y="114"/>
                </a:lnTo>
                <a:lnTo>
                  <a:pt x="1106" y="104"/>
                </a:lnTo>
                <a:lnTo>
                  <a:pt x="1060" y="99"/>
                </a:lnTo>
                <a:lnTo>
                  <a:pt x="1014" y="79"/>
                </a:lnTo>
                <a:lnTo>
                  <a:pt x="996" y="79"/>
                </a:lnTo>
                <a:lnTo>
                  <a:pt x="977" y="79"/>
                </a:lnTo>
                <a:lnTo>
                  <a:pt x="922" y="84"/>
                </a:lnTo>
                <a:lnTo>
                  <a:pt x="866" y="84"/>
                </a:lnTo>
                <a:lnTo>
                  <a:pt x="848" y="84"/>
                </a:lnTo>
                <a:lnTo>
                  <a:pt x="830" y="84"/>
                </a:lnTo>
                <a:lnTo>
                  <a:pt x="811" y="84"/>
                </a:lnTo>
                <a:lnTo>
                  <a:pt x="793" y="89"/>
                </a:lnTo>
                <a:lnTo>
                  <a:pt x="774" y="94"/>
                </a:lnTo>
                <a:lnTo>
                  <a:pt x="765" y="94"/>
                </a:lnTo>
                <a:lnTo>
                  <a:pt x="756" y="94"/>
                </a:lnTo>
                <a:lnTo>
                  <a:pt x="728" y="94"/>
                </a:lnTo>
                <a:lnTo>
                  <a:pt x="710" y="94"/>
                </a:lnTo>
                <a:lnTo>
                  <a:pt x="691" y="89"/>
                </a:lnTo>
                <a:lnTo>
                  <a:pt x="664" y="79"/>
                </a:lnTo>
                <a:lnTo>
                  <a:pt x="654" y="74"/>
                </a:lnTo>
                <a:lnTo>
                  <a:pt x="581" y="79"/>
                </a:lnTo>
                <a:lnTo>
                  <a:pt x="516" y="84"/>
                </a:lnTo>
                <a:lnTo>
                  <a:pt x="470" y="79"/>
                </a:lnTo>
                <a:lnTo>
                  <a:pt x="442" y="79"/>
                </a:lnTo>
                <a:lnTo>
                  <a:pt x="424" y="74"/>
                </a:lnTo>
                <a:lnTo>
                  <a:pt x="359" y="54"/>
                </a:lnTo>
                <a:lnTo>
                  <a:pt x="286" y="35"/>
                </a:lnTo>
                <a:lnTo>
                  <a:pt x="258" y="30"/>
                </a:lnTo>
                <a:lnTo>
                  <a:pt x="221" y="30"/>
                </a:lnTo>
                <a:lnTo>
                  <a:pt x="157" y="30"/>
                </a:lnTo>
                <a:lnTo>
                  <a:pt x="101" y="25"/>
                </a:lnTo>
                <a:lnTo>
                  <a:pt x="46" y="35"/>
                </a:lnTo>
                <a:lnTo>
                  <a:pt x="37" y="45"/>
                </a:lnTo>
                <a:lnTo>
                  <a:pt x="18" y="50"/>
                </a:lnTo>
                <a:lnTo>
                  <a:pt x="9" y="50"/>
                </a:lnTo>
                <a:lnTo>
                  <a:pt x="0" y="45"/>
                </a:lnTo>
                <a:lnTo>
                  <a:pt x="9" y="218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20000"/>
                  <a:invGamma/>
                </a:schemeClr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22535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876800"/>
            <a:ext cx="774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724400"/>
            <a:ext cx="165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7" name="Freeform 9" descr="Dashed upward diagonal"/>
          <p:cNvSpPr>
            <a:spLocks/>
          </p:cNvSpPr>
          <p:nvPr/>
        </p:nvSpPr>
        <p:spPr bwMode="auto">
          <a:xfrm>
            <a:off x="5256213" y="4949825"/>
            <a:ext cx="2178050" cy="1181100"/>
          </a:xfrm>
          <a:custGeom>
            <a:avLst/>
            <a:gdLst/>
            <a:ahLst/>
            <a:cxnLst>
              <a:cxn ang="0">
                <a:pos x="1221" y="19"/>
              </a:cxn>
              <a:cxn ang="0">
                <a:pos x="966" y="19"/>
              </a:cxn>
              <a:cxn ang="0">
                <a:pos x="862" y="19"/>
              </a:cxn>
              <a:cxn ang="0">
                <a:pos x="697" y="7"/>
              </a:cxn>
              <a:cxn ang="0">
                <a:pos x="674" y="13"/>
              </a:cxn>
              <a:cxn ang="0">
                <a:pos x="644" y="19"/>
              </a:cxn>
              <a:cxn ang="0">
                <a:pos x="614" y="44"/>
              </a:cxn>
              <a:cxn ang="0">
                <a:pos x="584" y="75"/>
              </a:cxn>
              <a:cxn ang="0">
                <a:pos x="532" y="136"/>
              </a:cxn>
              <a:cxn ang="0">
                <a:pos x="480" y="192"/>
              </a:cxn>
              <a:cxn ang="0">
                <a:pos x="420" y="229"/>
              </a:cxn>
              <a:cxn ang="0">
                <a:pos x="352" y="279"/>
              </a:cxn>
              <a:cxn ang="0">
                <a:pos x="307" y="341"/>
              </a:cxn>
              <a:cxn ang="0">
                <a:pos x="247" y="390"/>
              </a:cxn>
              <a:cxn ang="0">
                <a:pos x="217" y="427"/>
              </a:cxn>
              <a:cxn ang="0">
                <a:pos x="202" y="446"/>
              </a:cxn>
              <a:cxn ang="0">
                <a:pos x="180" y="458"/>
              </a:cxn>
              <a:cxn ang="0">
                <a:pos x="150" y="495"/>
              </a:cxn>
              <a:cxn ang="0">
                <a:pos x="120" y="526"/>
              </a:cxn>
              <a:cxn ang="0">
                <a:pos x="53" y="582"/>
              </a:cxn>
              <a:cxn ang="0">
                <a:pos x="38" y="656"/>
              </a:cxn>
              <a:cxn ang="0">
                <a:pos x="0" y="712"/>
              </a:cxn>
              <a:cxn ang="0">
                <a:pos x="157" y="724"/>
              </a:cxn>
              <a:cxn ang="0">
                <a:pos x="307" y="730"/>
              </a:cxn>
              <a:cxn ang="0">
                <a:pos x="337" y="737"/>
              </a:cxn>
              <a:cxn ang="0">
                <a:pos x="352" y="737"/>
              </a:cxn>
              <a:cxn ang="0">
                <a:pos x="405" y="730"/>
              </a:cxn>
              <a:cxn ang="0">
                <a:pos x="719" y="737"/>
              </a:cxn>
              <a:cxn ang="0">
                <a:pos x="1116" y="743"/>
              </a:cxn>
              <a:cxn ang="0">
                <a:pos x="1259" y="730"/>
              </a:cxn>
              <a:cxn ang="0">
                <a:pos x="1251" y="712"/>
              </a:cxn>
              <a:cxn ang="0">
                <a:pos x="1274" y="557"/>
              </a:cxn>
              <a:cxn ang="0">
                <a:pos x="1341" y="279"/>
              </a:cxn>
              <a:cxn ang="0">
                <a:pos x="1356" y="174"/>
              </a:cxn>
              <a:cxn ang="0">
                <a:pos x="1364" y="155"/>
              </a:cxn>
              <a:cxn ang="0">
                <a:pos x="1371" y="136"/>
              </a:cxn>
              <a:cxn ang="0">
                <a:pos x="1341" y="0"/>
              </a:cxn>
            </a:cxnLst>
            <a:rect l="0" t="0" r="r" b="b"/>
            <a:pathLst>
              <a:path w="1372" h="744">
                <a:moveTo>
                  <a:pt x="1341" y="0"/>
                </a:moveTo>
                <a:lnTo>
                  <a:pt x="1221" y="19"/>
                </a:lnTo>
                <a:lnTo>
                  <a:pt x="1094" y="19"/>
                </a:lnTo>
                <a:lnTo>
                  <a:pt x="966" y="19"/>
                </a:lnTo>
                <a:lnTo>
                  <a:pt x="914" y="19"/>
                </a:lnTo>
                <a:lnTo>
                  <a:pt x="862" y="19"/>
                </a:lnTo>
                <a:lnTo>
                  <a:pt x="779" y="13"/>
                </a:lnTo>
                <a:lnTo>
                  <a:pt x="697" y="7"/>
                </a:lnTo>
                <a:lnTo>
                  <a:pt x="689" y="7"/>
                </a:lnTo>
                <a:lnTo>
                  <a:pt x="674" y="13"/>
                </a:lnTo>
                <a:lnTo>
                  <a:pt x="652" y="13"/>
                </a:lnTo>
                <a:lnTo>
                  <a:pt x="644" y="19"/>
                </a:lnTo>
                <a:lnTo>
                  <a:pt x="622" y="31"/>
                </a:lnTo>
                <a:lnTo>
                  <a:pt x="614" y="44"/>
                </a:lnTo>
                <a:lnTo>
                  <a:pt x="607" y="44"/>
                </a:lnTo>
                <a:lnTo>
                  <a:pt x="584" y="75"/>
                </a:lnTo>
                <a:lnTo>
                  <a:pt x="562" y="99"/>
                </a:lnTo>
                <a:lnTo>
                  <a:pt x="532" y="136"/>
                </a:lnTo>
                <a:lnTo>
                  <a:pt x="502" y="167"/>
                </a:lnTo>
                <a:lnTo>
                  <a:pt x="480" y="192"/>
                </a:lnTo>
                <a:lnTo>
                  <a:pt x="450" y="211"/>
                </a:lnTo>
                <a:lnTo>
                  <a:pt x="420" y="229"/>
                </a:lnTo>
                <a:lnTo>
                  <a:pt x="390" y="242"/>
                </a:lnTo>
                <a:lnTo>
                  <a:pt x="352" y="279"/>
                </a:lnTo>
                <a:lnTo>
                  <a:pt x="322" y="316"/>
                </a:lnTo>
                <a:lnTo>
                  <a:pt x="307" y="341"/>
                </a:lnTo>
                <a:lnTo>
                  <a:pt x="277" y="365"/>
                </a:lnTo>
                <a:lnTo>
                  <a:pt x="247" y="390"/>
                </a:lnTo>
                <a:lnTo>
                  <a:pt x="225" y="415"/>
                </a:lnTo>
                <a:lnTo>
                  <a:pt x="217" y="427"/>
                </a:lnTo>
                <a:lnTo>
                  <a:pt x="210" y="433"/>
                </a:lnTo>
                <a:lnTo>
                  <a:pt x="202" y="446"/>
                </a:lnTo>
                <a:lnTo>
                  <a:pt x="187" y="452"/>
                </a:lnTo>
                <a:lnTo>
                  <a:pt x="180" y="458"/>
                </a:lnTo>
                <a:lnTo>
                  <a:pt x="172" y="458"/>
                </a:lnTo>
                <a:lnTo>
                  <a:pt x="150" y="495"/>
                </a:lnTo>
                <a:lnTo>
                  <a:pt x="142" y="514"/>
                </a:lnTo>
                <a:lnTo>
                  <a:pt x="120" y="526"/>
                </a:lnTo>
                <a:lnTo>
                  <a:pt x="90" y="557"/>
                </a:lnTo>
                <a:lnTo>
                  <a:pt x="53" y="582"/>
                </a:lnTo>
                <a:lnTo>
                  <a:pt x="45" y="619"/>
                </a:lnTo>
                <a:lnTo>
                  <a:pt x="38" y="656"/>
                </a:lnTo>
                <a:lnTo>
                  <a:pt x="23" y="687"/>
                </a:lnTo>
                <a:lnTo>
                  <a:pt x="0" y="712"/>
                </a:lnTo>
                <a:lnTo>
                  <a:pt x="75" y="724"/>
                </a:lnTo>
                <a:lnTo>
                  <a:pt x="157" y="724"/>
                </a:lnTo>
                <a:lnTo>
                  <a:pt x="232" y="730"/>
                </a:lnTo>
                <a:lnTo>
                  <a:pt x="307" y="730"/>
                </a:lnTo>
                <a:lnTo>
                  <a:pt x="322" y="737"/>
                </a:lnTo>
                <a:lnTo>
                  <a:pt x="337" y="737"/>
                </a:lnTo>
                <a:lnTo>
                  <a:pt x="345" y="737"/>
                </a:lnTo>
                <a:lnTo>
                  <a:pt x="352" y="737"/>
                </a:lnTo>
                <a:lnTo>
                  <a:pt x="375" y="730"/>
                </a:lnTo>
                <a:lnTo>
                  <a:pt x="405" y="730"/>
                </a:lnTo>
                <a:lnTo>
                  <a:pt x="450" y="730"/>
                </a:lnTo>
                <a:lnTo>
                  <a:pt x="719" y="737"/>
                </a:lnTo>
                <a:lnTo>
                  <a:pt x="981" y="743"/>
                </a:lnTo>
                <a:lnTo>
                  <a:pt x="1116" y="743"/>
                </a:lnTo>
                <a:lnTo>
                  <a:pt x="1259" y="737"/>
                </a:lnTo>
                <a:lnTo>
                  <a:pt x="1259" y="730"/>
                </a:lnTo>
                <a:lnTo>
                  <a:pt x="1259" y="724"/>
                </a:lnTo>
                <a:lnTo>
                  <a:pt x="1251" y="712"/>
                </a:lnTo>
                <a:lnTo>
                  <a:pt x="1259" y="638"/>
                </a:lnTo>
                <a:lnTo>
                  <a:pt x="1274" y="557"/>
                </a:lnTo>
                <a:lnTo>
                  <a:pt x="1311" y="421"/>
                </a:lnTo>
                <a:lnTo>
                  <a:pt x="1341" y="279"/>
                </a:lnTo>
                <a:lnTo>
                  <a:pt x="1349" y="229"/>
                </a:lnTo>
                <a:lnTo>
                  <a:pt x="1356" y="174"/>
                </a:lnTo>
                <a:lnTo>
                  <a:pt x="1356" y="167"/>
                </a:lnTo>
                <a:lnTo>
                  <a:pt x="1364" y="155"/>
                </a:lnTo>
                <a:lnTo>
                  <a:pt x="1371" y="143"/>
                </a:lnTo>
                <a:lnTo>
                  <a:pt x="1371" y="136"/>
                </a:lnTo>
                <a:lnTo>
                  <a:pt x="1356" y="68"/>
                </a:lnTo>
                <a:lnTo>
                  <a:pt x="1341" y="0"/>
                </a:lnTo>
              </a:path>
            </a:pathLst>
          </a:custGeom>
          <a:pattFill prst="dashUpDiag">
            <a:fgClr>
              <a:srgbClr val="66FF33"/>
            </a:fgClr>
            <a:bgClr>
              <a:schemeClr val="bg1"/>
            </a:bgClr>
          </a:pattFill>
          <a:ln w="12700" cap="rnd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90488" y="5232400"/>
            <a:ext cx="1730375" cy="379413"/>
          </a:xfrm>
          <a:custGeom>
            <a:avLst/>
            <a:gdLst/>
            <a:ahLst/>
            <a:cxnLst>
              <a:cxn ang="0">
                <a:pos x="789" y="29"/>
              </a:cxn>
              <a:cxn ang="0">
                <a:pos x="686" y="46"/>
              </a:cxn>
              <a:cxn ang="0">
                <a:pos x="545" y="29"/>
              </a:cxn>
              <a:cxn ang="0">
                <a:pos x="405" y="0"/>
              </a:cxn>
              <a:cxn ang="0">
                <a:pos x="285" y="12"/>
              </a:cxn>
              <a:cxn ang="0">
                <a:pos x="166" y="23"/>
              </a:cxn>
              <a:cxn ang="0">
                <a:pos x="142" y="29"/>
              </a:cxn>
              <a:cxn ang="0">
                <a:pos x="81" y="40"/>
              </a:cxn>
              <a:cxn ang="0">
                <a:pos x="57" y="46"/>
              </a:cxn>
              <a:cxn ang="0">
                <a:pos x="33" y="51"/>
              </a:cxn>
              <a:cxn ang="0">
                <a:pos x="22" y="57"/>
              </a:cxn>
              <a:cxn ang="0">
                <a:pos x="9" y="68"/>
              </a:cxn>
              <a:cxn ang="0">
                <a:pos x="0" y="97"/>
              </a:cxn>
              <a:cxn ang="0">
                <a:pos x="4" y="119"/>
              </a:cxn>
              <a:cxn ang="0">
                <a:pos x="24" y="142"/>
              </a:cxn>
              <a:cxn ang="0">
                <a:pos x="92" y="170"/>
              </a:cxn>
              <a:cxn ang="0">
                <a:pos x="204" y="170"/>
              </a:cxn>
              <a:cxn ang="0">
                <a:pos x="296" y="176"/>
              </a:cxn>
              <a:cxn ang="0">
                <a:pos x="340" y="204"/>
              </a:cxn>
              <a:cxn ang="0">
                <a:pos x="353" y="227"/>
              </a:cxn>
              <a:cxn ang="0">
                <a:pos x="368" y="233"/>
              </a:cxn>
              <a:cxn ang="0">
                <a:pos x="401" y="238"/>
              </a:cxn>
              <a:cxn ang="0">
                <a:pos x="431" y="238"/>
              </a:cxn>
              <a:cxn ang="0">
                <a:pos x="451" y="238"/>
              </a:cxn>
              <a:cxn ang="0">
                <a:pos x="467" y="238"/>
              </a:cxn>
              <a:cxn ang="0">
                <a:pos x="486" y="233"/>
              </a:cxn>
              <a:cxn ang="0">
                <a:pos x="499" y="227"/>
              </a:cxn>
              <a:cxn ang="0">
                <a:pos x="519" y="221"/>
              </a:cxn>
              <a:cxn ang="0">
                <a:pos x="572" y="199"/>
              </a:cxn>
              <a:cxn ang="0">
                <a:pos x="589" y="187"/>
              </a:cxn>
              <a:cxn ang="0">
                <a:pos x="616" y="187"/>
              </a:cxn>
              <a:cxn ang="0">
                <a:pos x="683" y="193"/>
              </a:cxn>
              <a:cxn ang="0">
                <a:pos x="771" y="187"/>
              </a:cxn>
              <a:cxn ang="0">
                <a:pos x="826" y="170"/>
              </a:cxn>
              <a:cxn ang="0">
                <a:pos x="880" y="153"/>
              </a:cxn>
              <a:cxn ang="0">
                <a:pos x="902" y="148"/>
              </a:cxn>
              <a:cxn ang="0">
                <a:pos x="916" y="148"/>
              </a:cxn>
              <a:cxn ang="0">
                <a:pos x="933" y="148"/>
              </a:cxn>
              <a:cxn ang="0">
                <a:pos x="949" y="148"/>
              </a:cxn>
              <a:cxn ang="0">
                <a:pos x="966" y="142"/>
              </a:cxn>
              <a:cxn ang="0">
                <a:pos x="992" y="142"/>
              </a:cxn>
              <a:cxn ang="0">
                <a:pos x="1029" y="136"/>
              </a:cxn>
              <a:cxn ang="0">
                <a:pos x="1053" y="131"/>
              </a:cxn>
              <a:cxn ang="0">
                <a:pos x="1064" y="125"/>
              </a:cxn>
              <a:cxn ang="0">
                <a:pos x="1073" y="119"/>
              </a:cxn>
              <a:cxn ang="0">
                <a:pos x="1087" y="97"/>
              </a:cxn>
              <a:cxn ang="0">
                <a:pos x="1089" y="85"/>
              </a:cxn>
              <a:cxn ang="0">
                <a:pos x="1084" y="63"/>
              </a:cxn>
              <a:cxn ang="0">
                <a:pos x="1065" y="51"/>
              </a:cxn>
              <a:cxn ang="0">
                <a:pos x="955" y="34"/>
              </a:cxn>
            </a:cxnLst>
            <a:rect l="0" t="0" r="r" b="b"/>
            <a:pathLst>
              <a:path w="1090" h="239">
                <a:moveTo>
                  <a:pt x="891" y="29"/>
                </a:moveTo>
                <a:lnTo>
                  <a:pt x="789" y="29"/>
                </a:lnTo>
                <a:lnTo>
                  <a:pt x="738" y="34"/>
                </a:lnTo>
                <a:lnTo>
                  <a:pt x="686" y="46"/>
                </a:lnTo>
                <a:lnTo>
                  <a:pt x="615" y="40"/>
                </a:lnTo>
                <a:lnTo>
                  <a:pt x="545" y="29"/>
                </a:lnTo>
                <a:lnTo>
                  <a:pt x="475" y="17"/>
                </a:lnTo>
                <a:lnTo>
                  <a:pt x="405" y="0"/>
                </a:lnTo>
                <a:lnTo>
                  <a:pt x="344" y="6"/>
                </a:lnTo>
                <a:lnTo>
                  <a:pt x="285" y="12"/>
                </a:lnTo>
                <a:lnTo>
                  <a:pt x="226" y="17"/>
                </a:lnTo>
                <a:lnTo>
                  <a:pt x="166" y="23"/>
                </a:lnTo>
                <a:lnTo>
                  <a:pt x="155" y="23"/>
                </a:lnTo>
                <a:lnTo>
                  <a:pt x="142" y="29"/>
                </a:lnTo>
                <a:lnTo>
                  <a:pt x="112" y="34"/>
                </a:lnTo>
                <a:lnTo>
                  <a:pt x="81" y="40"/>
                </a:lnTo>
                <a:lnTo>
                  <a:pt x="68" y="46"/>
                </a:lnTo>
                <a:lnTo>
                  <a:pt x="57" y="46"/>
                </a:lnTo>
                <a:lnTo>
                  <a:pt x="46" y="51"/>
                </a:lnTo>
                <a:lnTo>
                  <a:pt x="33" y="51"/>
                </a:lnTo>
                <a:lnTo>
                  <a:pt x="24" y="57"/>
                </a:lnTo>
                <a:lnTo>
                  <a:pt x="22" y="57"/>
                </a:lnTo>
                <a:lnTo>
                  <a:pt x="20" y="57"/>
                </a:lnTo>
                <a:lnTo>
                  <a:pt x="9" y="68"/>
                </a:lnTo>
                <a:lnTo>
                  <a:pt x="2" y="85"/>
                </a:lnTo>
                <a:lnTo>
                  <a:pt x="0" y="97"/>
                </a:lnTo>
                <a:lnTo>
                  <a:pt x="0" y="108"/>
                </a:lnTo>
                <a:lnTo>
                  <a:pt x="4" y="119"/>
                </a:lnTo>
                <a:lnTo>
                  <a:pt x="13" y="136"/>
                </a:lnTo>
                <a:lnTo>
                  <a:pt x="24" y="142"/>
                </a:lnTo>
                <a:lnTo>
                  <a:pt x="39" y="153"/>
                </a:lnTo>
                <a:lnTo>
                  <a:pt x="92" y="170"/>
                </a:lnTo>
                <a:lnTo>
                  <a:pt x="147" y="170"/>
                </a:lnTo>
                <a:lnTo>
                  <a:pt x="204" y="170"/>
                </a:lnTo>
                <a:lnTo>
                  <a:pt x="261" y="165"/>
                </a:lnTo>
                <a:lnTo>
                  <a:pt x="296" y="176"/>
                </a:lnTo>
                <a:lnTo>
                  <a:pt x="333" y="182"/>
                </a:lnTo>
                <a:lnTo>
                  <a:pt x="340" y="204"/>
                </a:lnTo>
                <a:lnTo>
                  <a:pt x="348" y="221"/>
                </a:lnTo>
                <a:lnTo>
                  <a:pt x="353" y="227"/>
                </a:lnTo>
                <a:lnTo>
                  <a:pt x="361" y="233"/>
                </a:lnTo>
                <a:lnTo>
                  <a:pt x="368" y="233"/>
                </a:lnTo>
                <a:lnTo>
                  <a:pt x="381" y="238"/>
                </a:lnTo>
                <a:lnTo>
                  <a:pt x="401" y="238"/>
                </a:lnTo>
                <a:lnTo>
                  <a:pt x="418" y="238"/>
                </a:lnTo>
                <a:lnTo>
                  <a:pt x="431" y="238"/>
                </a:lnTo>
                <a:lnTo>
                  <a:pt x="442" y="238"/>
                </a:lnTo>
                <a:lnTo>
                  <a:pt x="451" y="238"/>
                </a:lnTo>
                <a:lnTo>
                  <a:pt x="458" y="238"/>
                </a:lnTo>
                <a:lnTo>
                  <a:pt x="467" y="238"/>
                </a:lnTo>
                <a:lnTo>
                  <a:pt x="477" y="233"/>
                </a:lnTo>
                <a:lnTo>
                  <a:pt x="486" y="233"/>
                </a:lnTo>
                <a:lnTo>
                  <a:pt x="491" y="233"/>
                </a:lnTo>
                <a:lnTo>
                  <a:pt x="499" y="227"/>
                </a:lnTo>
                <a:lnTo>
                  <a:pt x="508" y="227"/>
                </a:lnTo>
                <a:lnTo>
                  <a:pt x="519" y="221"/>
                </a:lnTo>
                <a:lnTo>
                  <a:pt x="547" y="210"/>
                </a:lnTo>
                <a:lnTo>
                  <a:pt x="572" y="199"/>
                </a:lnTo>
                <a:lnTo>
                  <a:pt x="585" y="193"/>
                </a:lnTo>
                <a:lnTo>
                  <a:pt x="589" y="187"/>
                </a:lnTo>
                <a:lnTo>
                  <a:pt x="591" y="187"/>
                </a:lnTo>
                <a:lnTo>
                  <a:pt x="616" y="187"/>
                </a:lnTo>
                <a:lnTo>
                  <a:pt x="639" y="193"/>
                </a:lnTo>
                <a:lnTo>
                  <a:pt x="683" y="193"/>
                </a:lnTo>
                <a:lnTo>
                  <a:pt x="725" y="193"/>
                </a:lnTo>
                <a:lnTo>
                  <a:pt x="771" y="187"/>
                </a:lnTo>
                <a:lnTo>
                  <a:pt x="799" y="182"/>
                </a:lnTo>
                <a:lnTo>
                  <a:pt x="826" y="170"/>
                </a:lnTo>
                <a:lnTo>
                  <a:pt x="852" y="159"/>
                </a:lnTo>
                <a:lnTo>
                  <a:pt x="880" y="153"/>
                </a:lnTo>
                <a:lnTo>
                  <a:pt x="892" y="153"/>
                </a:lnTo>
                <a:lnTo>
                  <a:pt x="902" y="148"/>
                </a:lnTo>
                <a:lnTo>
                  <a:pt x="909" y="148"/>
                </a:lnTo>
                <a:lnTo>
                  <a:pt x="916" y="148"/>
                </a:lnTo>
                <a:lnTo>
                  <a:pt x="926" y="148"/>
                </a:lnTo>
                <a:lnTo>
                  <a:pt x="933" y="148"/>
                </a:lnTo>
                <a:lnTo>
                  <a:pt x="942" y="148"/>
                </a:lnTo>
                <a:lnTo>
                  <a:pt x="949" y="148"/>
                </a:lnTo>
                <a:lnTo>
                  <a:pt x="957" y="142"/>
                </a:lnTo>
                <a:lnTo>
                  <a:pt x="966" y="142"/>
                </a:lnTo>
                <a:lnTo>
                  <a:pt x="979" y="142"/>
                </a:lnTo>
                <a:lnTo>
                  <a:pt x="992" y="142"/>
                </a:lnTo>
                <a:lnTo>
                  <a:pt x="1010" y="142"/>
                </a:lnTo>
                <a:lnTo>
                  <a:pt x="1029" y="136"/>
                </a:lnTo>
                <a:lnTo>
                  <a:pt x="1047" y="131"/>
                </a:lnTo>
                <a:lnTo>
                  <a:pt x="1053" y="131"/>
                </a:lnTo>
                <a:lnTo>
                  <a:pt x="1058" y="131"/>
                </a:lnTo>
                <a:lnTo>
                  <a:pt x="1064" y="125"/>
                </a:lnTo>
                <a:lnTo>
                  <a:pt x="1065" y="125"/>
                </a:lnTo>
                <a:lnTo>
                  <a:pt x="1073" y="119"/>
                </a:lnTo>
                <a:lnTo>
                  <a:pt x="1080" y="108"/>
                </a:lnTo>
                <a:lnTo>
                  <a:pt x="1087" y="97"/>
                </a:lnTo>
                <a:lnTo>
                  <a:pt x="1089" y="91"/>
                </a:lnTo>
                <a:lnTo>
                  <a:pt x="1089" y="85"/>
                </a:lnTo>
                <a:lnTo>
                  <a:pt x="1087" y="74"/>
                </a:lnTo>
                <a:lnTo>
                  <a:pt x="1084" y="63"/>
                </a:lnTo>
                <a:lnTo>
                  <a:pt x="1075" y="57"/>
                </a:lnTo>
                <a:lnTo>
                  <a:pt x="1065" y="51"/>
                </a:lnTo>
                <a:lnTo>
                  <a:pt x="1010" y="40"/>
                </a:lnTo>
                <a:lnTo>
                  <a:pt x="955" y="34"/>
                </a:lnTo>
                <a:lnTo>
                  <a:pt x="843" y="34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9804"/>
                  <a:invGamma/>
                </a:schemeClr>
              </a:gs>
            </a:gsLst>
            <a:lin ang="540000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030788" y="2439988"/>
            <a:ext cx="377825" cy="3778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pic>
        <p:nvPicPr>
          <p:cNvPr id="22540" name="Picture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495800"/>
            <a:ext cx="927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0188" y="2284413"/>
            <a:ext cx="3571875" cy="3214687"/>
            <a:chOff x="145" y="1439"/>
            <a:chExt cx="2250" cy="2025"/>
          </a:xfrm>
        </p:grpSpPr>
        <p:sp>
          <p:nvSpPr>
            <p:cNvPr id="22541" name="Freeform 13"/>
            <p:cNvSpPr>
              <a:spLocks/>
            </p:cNvSpPr>
            <p:nvPr/>
          </p:nvSpPr>
          <p:spPr bwMode="auto">
            <a:xfrm>
              <a:off x="145" y="3153"/>
              <a:ext cx="1954" cy="311"/>
            </a:xfrm>
            <a:custGeom>
              <a:avLst/>
              <a:gdLst/>
              <a:ahLst/>
              <a:cxnLst>
                <a:cxn ang="0">
                  <a:pos x="871" y="16"/>
                </a:cxn>
                <a:cxn ang="0">
                  <a:pos x="757" y="16"/>
                </a:cxn>
                <a:cxn ang="0">
                  <a:pos x="660" y="5"/>
                </a:cxn>
                <a:cxn ang="0">
                  <a:pos x="543" y="0"/>
                </a:cxn>
                <a:cxn ang="0">
                  <a:pos x="439" y="16"/>
                </a:cxn>
                <a:cxn ang="0">
                  <a:pos x="387" y="61"/>
                </a:cxn>
                <a:cxn ang="0">
                  <a:pos x="332" y="72"/>
                </a:cxn>
                <a:cxn ang="0">
                  <a:pos x="239" y="83"/>
                </a:cxn>
                <a:cxn ang="0">
                  <a:pos x="159" y="88"/>
                </a:cxn>
                <a:cxn ang="0">
                  <a:pos x="4" y="127"/>
                </a:cxn>
                <a:cxn ang="0">
                  <a:pos x="14" y="172"/>
                </a:cxn>
                <a:cxn ang="0">
                  <a:pos x="87" y="199"/>
                </a:cxn>
                <a:cxn ang="0">
                  <a:pos x="256" y="211"/>
                </a:cxn>
                <a:cxn ang="0">
                  <a:pos x="339" y="211"/>
                </a:cxn>
                <a:cxn ang="0">
                  <a:pos x="401" y="233"/>
                </a:cxn>
                <a:cxn ang="0">
                  <a:pos x="460" y="260"/>
                </a:cxn>
                <a:cxn ang="0">
                  <a:pos x="529" y="272"/>
                </a:cxn>
                <a:cxn ang="0">
                  <a:pos x="698" y="266"/>
                </a:cxn>
                <a:cxn ang="0">
                  <a:pos x="864" y="266"/>
                </a:cxn>
                <a:cxn ang="0">
                  <a:pos x="951" y="294"/>
                </a:cxn>
                <a:cxn ang="0">
                  <a:pos x="1030" y="305"/>
                </a:cxn>
                <a:cxn ang="0">
                  <a:pos x="1058" y="310"/>
                </a:cxn>
                <a:cxn ang="0">
                  <a:pos x="1123" y="305"/>
                </a:cxn>
                <a:cxn ang="0">
                  <a:pos x="1144" y="305"/>
                </a:cxn>
                <a:cxn ang="0">
                  <a:pos x="1137" y="299"/>
                </a:cxn>
                <a:cxn ang="0">
                  <a:pos x="1148" y="294"/>
                </a:cxn>
                <a:cxn ang="0">
                  <a:pos x="1192" y="283"/>
                </a:cxn>
                <a:cxn ang="0">
                  <a:pos x="1230" y="277"/>
                </a:cxn>
                <a:cxn ang="0">
                  <a:pos x="1334" y="283"/>
                </a:cxn>
                <a:cxn ang="0">
                  <a:pos x="1403" y="299"/>
                </a:cxn>
                <a:cxn ang="0">
                  <a:pos x="1497" y="299"/>
                </a:cxn>
                <a:cxn ang="0">
                  <a:pos x="1590" y="283"/>
                </a:cxn>
                <a:cxn ang="0">
                  <a:pos x="1652" y="272"/>
                </a:cxn>
                <a:cxn ang="0">
                  <a:pos x="1669" y="266"/>
                </a:cxn>
                <a:cxn ang="0">
                  <a:pos x="1808" y="266"/>
                </a:cxn>
                <a:cxn ang="0">
                  <a:pos x="1846" y="205"/>
                </a:cxn>
                <a:cxn ang="0">
                  <a:pos x="1859" y="155"/>
                </a:cxn>
                <a:cxn ang="0">
                  <a:pos x="1901" y="149"/>
                </a:cxn>
                <a:cxn ang="0">
                  <a:pos x="1922" y="138"/>
                </a:cxn>
                <a:cxn ang="0">
                  <a:pos x="1953" y="100"/>
                </a:cxn>
                <a:cxn ang="0">
                  <a:pos x="1936" y="77"/>
                </a:cxn>
                <a:cxn ang="0">
                  <a:pos x="1853" y="61"/>
                </a:cxn>
                <a:cxn ang="0">
                  <a:pos x="1773" y="61"/>
                </a:cxn>
                <a:cxn ang="0">
                  <a:pos x="1652" y="44"/>
                </a:cxn>
                <a:cxn ang="0">
                  <a:pos x="1465" y="22"/>
                </a:cxn>
                <a:cxn ang="0">
                  <a:pos x="1320" y="11"/>
                </a:cxn>
                <a:cxn ang="0">
                  <a:pos x="1251" y="16"/>
                </a:cxn>
                <a:cxn ang="0">
                  <a:pos x="1196" y="16"/>
                </a:cxn>
                <a:cxn ang="0">
                  <a:pos x="1134" y="16"/>
                </a:cxn>
                <a:cxn ang="0">
                  <a:pos x="1016" y="22"/>
                </a:cxn>
              </a:cxnLst>
              <a:rect l="0" t="0" r="r" b="b"/>
              <a:pathLst>
                <a:path w="1954" h="311">
                  <a:moveTo>
                    <a:pt x="957" y="22"/>
                  </a:moveTo>
                  <a:lnTo>
                    <a:pt x="909" y="16"/>
                  </a:lnTo>
                  <a:lnTo>
                    <a:pt x="871" y="16"/>
                  </a:lnTo>
                  <a:lnTo>
                    <a:pt x="830" y="16"/>
                  </a:lnTo>
                  <a:lnTo>
                    <a:pt x="785" y="16"/>
                  </a:lnTo>
                  <a:lnTo>
                    <a:pt x="757" y="16"/>
                  </a:lnTo>
                  <a:lnTo>
                    <a:pt x="736" y="11"/>
                  </a:lnTo>
                  <a:lnTo>
                    <a:pt x="695" y="11"/>
                  </a:lnTo>
                  <a:lnTo>
                    <a:pt x="660" y="5"/>
                  </a:lnTo>
                  <a:lnTo>
                    <a:pt x="640" y="5"/>
                  </a:lnTo>
                  <a:lnTo>
                    <a:pt x="615" y="0"/>
                  </a:lnTo>
                  <a:lnTo>
                    <a:pt x="543" y="0"/>
                  </a:lnTo>
                  <a:lnTo>
                    <a:pt x="467" y="5"/>
                  </a:lnTo>
                  <a:lnTo>
                    <a:pt x="449" y="11"/>
                  </a:lnTo>
                  <a:lnTo>
                    <a:pt x="439" y="16"/>
                  </a:lnTo>
                  <a:lnTo>
                    <a:pt x="418" y="33"/>
                  </a:lnTo>
                  <a:lnTo>
                    <a:pt x="398" y="55"/>
                  </a:lnTo>
                  <a:lnTo>
                    <a:pt x="387" y="61"/>
                  </a:lnTo>
                  <a:lnTo>
                    <a:pt x="370" y="66"/>
                  </a:lnTo>
                  <a:lnTo>
                    <a:pt x="353" y="72"/>
                  </a:lnTo>
                  <a:lnTo>
                    <a:pt x="332" y="72"/>
                  </a:lnTo>
                  <a:lnTo>
                    <a:pt x="284" y="77"/>
                  </a:lnTo>
                  <a:lnTo>
                    <a:pt x="259" y="83"/>
                  </a:lnTo>
                  <a:lnTo>
                    <a:pt x="239" y="83"/>
                  </a:lnTo>
                  <a:lnTo>
                    <a:pt x="221" y="83"/>
                  </a:lnTo>
                  <a:lnTo>
                    <a:pt x="214" y="83"/>
                  </a:lnTo>
                  <a:lnTo>
                    <a:pt x="159" y="88"/>
                  </a:lnTo>
                  <a:lnTo>
                    <a:pt x="104" y="100"/>
                  </a:lnTo>
                  <a:lnTo>
                    <a:pt x="52" y="111"/>
                  </a:lnTo>
                  <a:lnTo>
                    <a:pt x="4" y="127"/>
                  </a:lnTo>
                  <a:lnTo>
                    <a:pt x="0" y="144"/>
                  </a:lnTo>
                  <a:lnTo>
                    <a:pt x="4" y="161"/>
                  </a:lnTo>
                  <a:lnTo>
                    <a:pt x="14" y="172"/>
                  </a:lnTo>
                  <a:lnTo>
                    <a:pt x="35" y="183"/>
                  </a:lnTo>
                  <a:lnTo>
                    <a:pt x="59" y="194"/>
                  </a:lnTo>
                  <a:lnTo>
                    <a:pt x="87" y="199"/>
                  </a:lnTo>
                  <a:lnTo>
                    <a:pt x="152" y="211"/>
                  </a:lnTo>
                  <a:lnTo>
                    <a:pt x="225" y="211"/>
                  </a:lnTo>
                  <a:lnTo>
                    <a:pt x="256" y="211"/>
                  </a:lnTo>
                  <a:lnTo>
                    <a:pt x="287" y="211"/>
                  </a:lnTo>
                  <a:lnTo>
                    <a:pt x="315" y="211"/>
                  </a:lnTo>
                  <a:lnTo>
                    <a:pt x="339" y="211"/>
                  </a:lnTo>
                  <a:lnTo>
                    <a:pt x="353" y="211"/>
                  </a:lnTo>
                  <a:lnTo>
                    <a:pt x="363" y="211"/>
                  </a:lnTo>
                  <a:lnTo>
                    <a:pt x="401" y="233"/>
                  </a:lnTo>
                  <a:lnTo>
                    <a:pt x="422" y="244"/>
                  </a:lnTo>
                  <a:lnTo>
                    <a:pt x="443" y="255"/>
                  </a:lnTo>
                  <a:lnTo>
                    <a:pt x="460" y="260"/>
                  </a:lnTo>
                  <a:lnTo>
                    <a:pt x="484" y="266"/>
                  </a:lnTo>
                  <a:lnTo>
                    <a:pt x="508" y="272"/>
                  </a:lnTo>
                  <a:lnTo>
                    <a:pt x="529" y="272"/>
                  </a:lnTo>
                  <a:lnTo>
                    <a:pt x="577" y="272"/>
                  </a:lnTo>
                  <a:lnTo>
                    <a:pt x="619" y="266"/>
                  </a:lnTo>
                  <a:lnTo>
                    <a:pt x="698" y="266"/>
                  </a:lnTo>
                  <a:lnTo>
                    <a:pt x="774" y="266"/>
                  </a:lnTo>
                  <a:lnTo>
                    <a:pt x="816" y="266"/>
                  </a:lnTo>
                  <a:lnTo>
                    <a:pt x="864" y="266"/>
                  </a:lnTo>
                  <a:lnTo>
                    <a:pt x="895" y="277"/>
                  </a:lnTo>
                  <a:lnTo>
                    <a:pt x="923" y="283"/>
                  </a:lnTo>
                  <a:lnTo>
                    <a:pt x="951" y="294"/>
                  </a:lnTo>
                  <a:lnTo>
                    <a:pt x="985" y="299"/>
                  </a:lnTo>
                  <a:lnTo>
                    <a:pt x="1006" y="299"/>
                  </a:lnTo>
                  <a:lnTo>
                    <a:pt x="1030" y="305"/>
                  </a:lnTo>
                  <a:lnTo>
                    <a:pt x="1051" y="310"/>
                  </a:lnTo>
                  <a:lnTo>
                    <a:pt x="1054" y="310"/>
                  </a:lnTo>
                  <a:lnTo>
                    <a:pt x="1058" y="310"/>
                  </a:lnTo>
                  <a:lnTo>
                    <a:pt x="1085" y="310"/>
                  </a:lnTo>
                  <a:lnTo>
                    <a:pt x="1106" y="305"/>
                  </a:lnTo>
                  <a:lnTo>
                    <a:pt x="1123" y="305"/>
                  </a:lnTo>
                  <a:lnTo>
                    <a:pt x="1134" y="305"/>
                  </a:lnTo>
                  <a:lnTo>
                    <a:pt x="1141" y="305"/>
                  </a:lnTo>
                  <a:lnTo>
                    <a:pt x="1144" y="305"/>
                  </a:lnTo>
                  <a:lnTo>
                    <a:pt x="1144" y="305"/>
                  </a:lnTo>
                  <a:lnTo>
                    <a:pt x="1137" y="305"/>
                  </a:lnTo>
                  <a:lnTo>
                    <a:pt x="1137" y="299"/>
                  </a:lnTo>
                  <a:lnTo>
                    <a:pt x="1137" y="299"/>
                  </a:lnTo>
                  <a:lnTo>
                    <a:pt x="1141" y="299"/>
                  </a:lnTo>
                  <a:lnTo>
                    <a:pt x="1148" y="294"/>
                  </a:lnTo>
                  <a:lnTo>
                    <a:pt x="1161" y="288"/>
                  </a:lnTo>
                  <a:lnTo>
                    <a:pt x="1175" y="288"/>
                  </a:lnTo>
                  <a:lnTo>
                    <a:pt x="1192" y="283"/>
                  </a:lnTo>
                  <a:lnTo>
                    <a:pt x="1206" y="277"/>
                  </a:lnTo>
                  <a:lnTo>
                    <a:pt x="1213" y="277"/>
                  </a:lnTo>
                  <a:lnTo>
                    <a:pt x="1230" y="277"/>
                  </a:lnTo>
                  <a:lnTo>
                    <a:pt x="1248" y="283"/>
                  </a:lnTo>
                  <a:lnTo>
                    <a:pt x="1289" y="283"/>
                  </a:lnTo>
                  <a:lnTo>
                    <a:pt x="1334" y="283"/>
                  </a:lnTo>
                  <a:lnTo>
                    <a:pt x="1372" y="288"/>
                  </a:lnTo>
                  <a:lnTo>
                    <a:pt x="1386" y="294"/>
                  </a:lnTo>
                  <a:lnTo>
                    <a:pt x="1403" y="299"/>
                  </a:lnTo>
                  <a:lnTo>
                    <a:pt x="1417" y="305"/>
                  </a:lnTo>
                  <a:lnTo>
                    <a:pt x="1424" y="305"/>
                  </a:lnTo>
                  <a:lnTo>
                    <a:pt x="1497" y="299"/>
                  </a:lnTo>
                  <a:lnTo>
                    <a:pt x="1566" y="299"/>
                  </a:lnTo>
                  <a:lnTo>
                    <a:pt x="1580" y="294"/>
                  </a:lnTo>
                  <a:lnTo>
                    <a:pt x="1590" y="283"/>
                  </a:lnTo>
                  <a:lnTo>
                    <a:pt x="1618" y="277"/>
                  </a:lnTo>
                  <a:lnTo>
                    <a:pt x="1645" y="272"/>
                  </a:lnTo>
                  <a:lnTo>
                    <a:pt x="1652" y="272"/>
                  </a:lnTo>
                  <a:lnTo>
                    <a:pt x="1659" y="272"/>
                  </a:lnTo>
                  <a:lnTo>
                    <a:pt x="1666" y="266"/>
                  </a:lnTo>
                  <a:lnTo>
                    <a:pt x="1669" y="266"/>
                  </a:lnTo>
                  <a:lnTo>
                    <a:pt x="1721" y="272"/>
                  </a:lnTo>
                  <a:lnTo>
                    <a:pt x="1766" y="272"/>
                  </a:lnTo>
                  <a:lnTo>
                    <a:pt x="1808" y="266"/>
                  </a:lnTo>
                  <a:lnTo>
                    <a:pt x="1846" y="249"/>
                  </a:lnTo>
                  <a:lnTo>
                    <a:pt x="1846" y="227"/>
                  </a:lnTo>
                  <a:lnTo>
                    <a:pt x="1846" y="205"/>
                  </a:lnTo>
                  <a:lnTo>
                    <a:pt x="1849" y="183"/>
                  </a:lnTo>
                  <a:lnTo>
                    <a:pt x="1856" y="161"/>
                  </a:lnTo>
                  <a:lnTo>
                    <a:pt x="1859" y="155"/>
                  </a:lnTo>
                  <a:lnTo>
                    <a:pt x="1866" y="155"/>
                  </a:lnTo>
                  <a:lnTo>
                    <a:pt x="1884" y="149"/>
                  </a:lnTo>
                  <a:lnTo>
                    <a:pt x="1901" y="149"/>
                  </a:lnTo>
                  <a:lnTo>
                    <a:pt x="1904" y="149"/>
                  </a:lnTo>
                  <a:lnTo>
                    <a:pt x="1908" y="149"/>
                  </a:lnTo>
                  <a:lnTo>
                    <a:pt x="1922" y="138"/>
                  </a:lnTo>
                  <a:lnTo>
                    <a:pt x="1936" y="127"/>
                  </a:lnTo>
                  <a:lnTo>
                    <a:pt x="1946" y="111"/>
                  </a:lnTo>
                  <a:lnTo>
                    <a:pt x="1953" y="100"/>
                  </a:lnTo>
                  <a:lnTo>
                    <a:pt x="1953" y="88"/>
                  </a:lnTo>
                  <a:lnTo>
                    <a:pt x="1946" y="83"/>
                  </a:lnTo>
                  <a:lnTo>
                    <a:pt x="1936" y="77"/>
                  </a:lnTo>
                  <a:lnTo>
                    <a:pt x="1925" y="72"/>
                  </a:lnTo>
                  <a:lnTo>
                    <a:pt x="1891" y="66"/>
                  </a:lnTo>
                  <a:lnTo>
                    <a:pt x="1853" y="61"/>
                  </a:lnTo>
                  <a:lnTo>
                    <a:pt x="1815" y="61"/>
                  </a:lnTo>
                  <a:lnTo>
                    <a:pt x="1783" y="61"/>
                  </a:lnTo>
                  <a:lnTo>
                    <a:pt x="1773" y="61"/>
                  </a:lnTo>
                  <a:lnTo>
                    <a:pt x="1766" y="61"/>
                  </a:lnTo>
                  <a:lnTo>
                    <a:pt x="1707" y="50"/>
                  </a:lnTo>
                  <a:lnTo>
                    <a:pt x="1652" y="44"/>
                  </a:lnTo>
                  <a:lnTo>
                    <a:pt x="1593" y="38"/>
                  </a:lnTo>
                  <a:lnTo>
                    <a:pt x="1531" y="33"/>
                  </a:lnTo>
                  <a:lnTo>
                    <a:pt x="1465" y="22"/>
                  </a:lnTo>
                  <a:lnTo>
                    <a:pt x="1396" y="11"/>
                  </a:lnTo>
                  <a:lnTo>
                    <a:pt x="1355" y="11"/>
                  </a:lnTo>
                  <a:lnTo>
                    <a:pt x="1320" y="11"/>
                  </a:lnTo>
                  <a:lnTo>
                    <a:pt x="1293" y="16"/>
                  </a:lnTo>
                  <a:lnTo>
                    <a:pt x="1269" y="16"/>
                  </a:lnTo>
                  <a:lnTo>
                    <a:pt x="1251" y="16"/>
                  </a:lnTo>
                  <a:lnTo>
                    <a:pt x="1237" y="16"/>
                  </a:lnTo>
                  <a:lnTo>
                    <a:pt x="1210" y="16"/>
                  </a:lnTo>
                  <a:lnTo>
                    <a:pt x="1196" y="16"/>
                  </a:lnTo>
                  <a:lnTo>
                    <a:pt x="1179" y="16"/>
                  </a:lnTo>
                  <a:lnTo>
                    <a:pt x="1158" y="16"/>
                  </a:lnTo>
                  <a:lnTo>
                    <a:pt x="1134" y="16"/>
                  </a:lnTo>
                  <a:lnTo>
                    <a:pt x="1103" y="22"/>
                  </a:lnTo>
                  <a:lnTo>
                    <a:pt x="1061" y="22"/>
                  </a:lnTo>
                  <a:lnTo>
                    <a:pt x="1016" y="22"/>
                  </a:lnTo>
                  <a:lnTo>
                    <a:pt x="957" y="22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auto">
            <a:xfrm>
              <a:off x="530" y="1439"/>
              <a:ext cx="1865" cy="697"/>
            </a:xfrm>
            <a:custGeom>
              <a:avLst/>
              <a:gdLst/>
              <a:ahLst/>
              <a:cxnLst>
                <a:cxn ang="0">
                  <a:pos x="346" y="686"/>
                </a:cxn>
                <a:cxn ang="0">
                  <a:pos x="431" y="689"/>
                </a:cxn>
                <a:cxn ang="0">
                  <a:pos x="588" y="672"/>
                </a:cxn>
                <a:cxn ang="0">
                  <a:pos x="757" y="676"/>
                </a:cxn>
                <a:cxn ang="0">
                  <a:pos x="784" y="662"/>
                </a:cxn>
                <a:cxn ang="0">
                  <a:pos x="842" y="665"/>
                </a:cxn>
                <a:cxn ang="0">
                  <a:pos x="969" y="682"/>
                </a:cxn>
                <a:cxn ang="0">
                  <a:pos x="1069" y="665"/>
                </a:cxn>
                <a:cxn ang="0">
                  <a:pos x="1115" y="679"/>
                </a:cxn>
                <a:cxn ang="0">
                  <a:pos x="1199" y="689"/>
                </a:cxn>
                <a:cxn ang="0">
                  <a:pos x="1288" y="672"/>
                </a:cxn>
                <a:cxn ang="0">
                  <a:pos x="1349" y="689"/>
                </a:cxn>
                <a:cxn ang="0">
                  <a:pos x="1468" y="648"/>
                </a:cxn>
                <a:cxn ang="0">
                  <a:pos x="1638" y="686"/>
                </a:cxn>
                <a:cxn ang="0">
                  <a:pos x="1822" y="662"/>
                </a:cxn>
                <a:cxn ang="0">
                  <a:pos x="1864" y="569"/>
                </a:cxn>
                <a:cxn ang="0">
                  <a:pos x="1830" y="525"/>
                </a:cxn>
                <a:cxn ang="0">
                  <a:pos x="1787" y="521"/>
                </a:cxn>
                <a:cxn ang="0">
                  <a:pos x="1711" y="470"/>
                </a:cxn>
                <a:cxn ang="0">
                  <a:pos x="1684" y="391"/>
                </a:cxn>
                <a:cxn ang="0">
                  <a:pos x="1638" y="350"/>
                </a:cxn>
                <a:cxn ang="0">
                  <a:pos x="1603" y="340"/>
                </a:cxn>
                <a:cxn ang="0">
                  <a:pos x="1549" y="364"/>
                </a:cxn>
                <a:cxn ang="0">
                  <a:pos x="1511" y="319"/>
                </a:cxn>
                <a:cxn ang="0">
                  <a:pos x="1468" y="288"/>
                </a:cxn>
                <a:cxn ang="0">
                  <a:pos x="1419" y="305"/>
                </a:cxn>
                <a:cxn ang="0">
                  <a:pos x="1403" y="281"/>
                </a:cxn>
                <a:cxn ang="0">
                  <a:pos x="1326" y="175"/>
                </a:cxn>
                <a:cxn ang="0">
                  <a:pos x="1276" y="158"/>
                </a:cxn>
                <a:cxn ang="0">
                  <a:pos x="1253" y="131"/>
                </a:cxn>
                <a:cxn ang="0">
                  <a:pos x="1222" y="76"/>
                </a:cxn>
                <a:cxn ang="0">
                  <a:pos x="1100" y="48"/>
                </a:cxn>
                <a:cxn ang="0">
                  <a:pos x="1034" y="24"/>
                </a:cxn>
                <a:cxn ang="0">
                  <a:pos x="973" y="0"/>
                </a:cxn>
                <a:cxn ang="0">
                  <a:pos x="892" y="18"/>
                </a:cxn>
                <a:cxn ang="0">
                  <a:pos x="854" y="69"/>
                </a:cxn>
                <a:cxn ang="0">
                  <a:pos x="815" y="69"/>
                </a:cxn>
                <a:cxn ang="0">
                  <a:pos x="777" y="117"/>
                </a:cxn>
                <a:cxn ang="0">
                  <a:pos x="788" y="223"/>
                </a:cxn>
                <a:cxn ang="0">
                  <a:pos x="777" y="261"/>
                </a:cxn>
                <a:cxn ang="0">
                  <a:pos x="708" y="271"/>
                </a:cxn>
                <a:cxn ang="0">
                  <a:pos x="681" y="309"/>
                </a:cxn>
                <a:cxn ang="0">
                  <a:pos x="650" y="281"/>
                </a:cxn>
                <a:cxn ang="0">
                  <a:pos x="600" y="264"/>
                </a:cxn>
                <a:cxn ang="0">
                  <a:pos x="561" y="288"/>
                </a:cxn>
                <a:cxn ang="0">
                  <a:pos x="538" y="343"/>
                </a:cxn>
                <a:cxn ang="0">
                  <a:pos x="462" y="319"/>
                </a:cxn>
                <a:cxn ang="0">
                  <a:pos x="408" y="336"/>
                </a:cxn>
                <a:cxn ang="0">
                  <a:pos x="381" y="381"/>
                </a:cxn>
                <a:cxn ang="0">
                  <a:pos x="308" y="405"/>
                </a:cxn>
                <a:cxn ang="0">
                  <a:pos x="208" y="343"/>
                </a:cxn>
                <a:cxn ang="0">
                  <a:pos x="131" y="350"/>
                </a:cxn>
                <a:cxn ang="0">
                  <a:pos x="70" y="456"/>
                </a:cxn>
                <a:cxn ang="0">
                  <a:pos x="96" y="580"/>
                </a:cxn>
                <a:cxn ang="0">
                  <a:pos x="139" y="583"/>
                </a:cxn>
                <a:cxn ang="0">
                  <a:pos x="23" y="621"/>
                </a:cxn>
                <a:cxn ang="0">
                  <a:pos x="0" y="672"/>
                </a:cxn>
                <a:cxn ang="0">
                  <a:pos x="58" y="696"/>
                </a:cxn>
                <a:cxn ang="0">
                  <a:pos x="116" y="676"/>
                </a:cxn>
                <a:cxn ang="0">
                  <a:pos x="166" y="655"/>
                </a:cxn>
                <a:cxn ang="0">
                  <a:pos x="231" y="676"/>
                </a:cxn>
                <a:cxn ang="0">
                  <a:pos x="281" y="658"/>
                </a:cxn>
              </a:cxnLst>
              <a:rect l="0" t="0" r="r" b="b"/>
              <a:pathLst>
                <a:path w="1865" h="697">
                  <a:moveTo>
                    <a:pt x="273" y="638"/>
                  </a:moveTo>
                  <a:lnTo>
                    <a:pt x="289" y="658"/>
                  </a:lnTo>
                  <a:lnTo>
                    <a:pt x="304" y="669"/>
                  </a:lnTo>
                  <a:lnTo>
                    <a:pt x="323" y="679"/>
                  </a:lnTo>
                  <a:lnTo>
                    <a:pt x="346" y="686"/>
                  </a:lnTo>
                  <a:lnTo>
                    <a:pt x="358" y="689"/>
                  </a:lnTo>
                  <a:lnTo>
                    <a:pt x="369" y="693"/>
                  </a:lnTo>
                  <a:lnTo>
                    <a:pt x="381" y="696"/>
                  </a:lnTo>
                  <a:lnTo>
                    <a:pt x="385" y="696"/>
                  </a:lnTo>
                  <a:lnTo>
                    <a:pt x="431" y="689"/>
                  </a:lnTo>
                  <a:lnTo>
                    <a:pt x="473" y="682"/>
                  </a:lnTo>
                  <a:lnTo>
                    <a:pt x="519" y="672"/>
                  </a:lnTo>
                  <a:lnTo>
                    <a:pt x="561" y="655"/>
                  </a:lnTo>
                  <a:lnTo>
                    <a:pt x="577" y="662"/>
                  </a:lnTo>
                  <a:lnTo>
                    <a:pt x="588" y="672"/>
                  </a:lnTo>
                  <a:lnTo>
                    <a:pt x="615" y="689"/>
                  </a:lnTo>
                  <a:lnTo>
                    <a:pt x="684" y="689"/>
                  </a:lnTo>
                  <a:lnTo>
                    <a:pt x="715" y="686"/>
                  </a:lnTo>
                  <a:lnTo>
                    <a:pt x="750" y="679"/>
                  </a:lnTo>
                  <a:lnTo>
                    <a:pt x="757" y="676"/>
                  </a:lnTo>
                  <a:lnTo>
                    <a:pt x="765" y="676"/>
                  </a:lnTo>
                  <a:lnTo>
                    <a:pt x="769" y="672"/>
                  </a:lnTo>
                  <a:lnTo>
                    <a:pt x="769" y="669"/>
                  </a:lnTo>
                  <a:lnTo>
                    <a:pt x="777" y="665"/>
                  </a:lnTo>
                  <a:lnTo>
                    <a:pt x="784" y="662"/>
                  </a:lnTo>
                  <a:lnTo>
                    <a:pt x="796" y="658"/>
                  </a:lnTo>
                  <a:lnTo>
                    <a:pt x="807" y="652"/>
                  </a:lnTo>
                  <a:lnTo>
                    <a:pt x="819" y="648"/>
                  </a:lnTo>
                  <a:lnTo>
                    <a:pt x="823" y="648"/>
                  </a:lnTo>
                  <a:lnTo>
                    <a:pt x="842" y="665"/>
                  </a:lnTo>
                  <a:lnTo>
                    <a:pt x="857" y="676"/>
                  </a:lnTo>
                  <a:lnTo>
                    <a:pt x="877" y="682"/>
                  </a:lnTo>
                  <a:lnTo>
                    <a:pt x="888" y="682"/>
                  </a:lnTo>
                  <a:lnTo>
                    <a:pt x="904" y="686"/>
                  </a:lnTo>
                  <a:lnTo>
                    <a:pt x="969" y="682"/>
                  </a:lnTo>
                  <a:lnTo>
                    <a:pt x="1030" y="679"/>
                  </a:lnTo>
                  <a:lnTo>
                    <a:pt x="1042" y="676"/>
                  </a:lnTo>
                  <a:lnTo>
                    <a:pt x="1057" y="672"/>
                  </a:lnTo>
                  <a:lnTo>
                    <a:pt x="1065" y="669"/>
                  </a:lnTo>
                  <a:lnTo>
                    <a:pt x="1069" y="665"/>
                  </a:lnTo>
                  <a:lnTo>
                    <a:pt x="1080" y="669"/>
                  </a:lnTo>
                  <a:lnTo>
                    <a:pt x="1088" y="672"/>
                  </a:lnTo>
                  <a:lnTo>
                    <a:pt x="1096" y="672"/>
                  </a:lnTo>
                  <a:lnTo>
                    <a:pt x="1103" y="676"/>
                  </a:lnTo>
                  <a:lnTo>
                    <a:pt x="1115" y="679"/>
                  </a:lnTo>
                  <a:lnTo>
                    <a:pt x="1126" y="686"/>
                  </a:lnTo>
                  <a:lnTo>
                    <a:pt x="1138" y="689"/>
                  </a:lnTo>
                  <a:lnTo>
                    <a:pt x="1146" y="689"/>
                  </a:lnTo>
                  <a:lnTo>
                    <a:pt x="1146" y="689"/>
                  </a:lnTo>
                  <a:lnTo>
                    <a:pt x="1199" y="689"/>
                  </a:lnTo>
                  <a:lnTo>
                    <a:pt x="1253" y="686"/>
                  </a:lnTo>
                  <a:lnTo>
                    <a:pt x="1265" y="682"/>
                  </a:lnTo>
                  <a:lnTo>
                    <a:pt x="1276" y="679"/>
                  </a:lnTo>
                  <a:lnTo>
                    <a:pt x="1284" y="676"/>
                  </a:lnTo>
                  <a:lnTo>
                    <a:pt x="1288" y="672"/>
                  </a:lnTo>
                  <a:lnTo>
                    <a:pt x="1303" y="676"/>
                  </a:lnTo>
                  <a:lnTo>
                    <a:pt x="1319" y="679"/>
                  </a:lnTo>
                  <a:lnTo>
                    <a:pt x="1330" y="682"/>
                  </a:lnTo>
                  <a:lnTo>
                    <a:pt x="1342" y="686"/>
                  </a:lnTo>
                  <a:lnTo>
                    <a:pt x="1349" y="689"/>
                  </a:lnTo>
                  <a:lnTo>
                    <a:pt x="1353" y="689"/>
                  </a:lnTo>
                  <a:lnTo>
                    <a:pt x="1388" y="686"/>
                  </a:lnTo>
                  <a:lnTo>
                    <a:pt x="1419" y="679"/>
                  </a:lnTo>
                  <a:lnTo>
                    <a:pt x="1442" y="669"/>
                  </a:lnTo>
                  <a:lnTo>
                    <a:pt x="1468" y="648"/>
                  </a:lnTo>
                  <a:lnTo>
                    <a:pt x="1534" y="662"/>
                  </a:lnTo>
                  <a:lnTo>
                    <a:pt x="1595" y="672"/>
                  </a:lnTo>
                  <a:lnTo>
                    <a:pt x="1611" y="676"/>
                  </a:lnTo>
                  <a:lnTo>
                    <a:pt x="1626" y="679"/>
                  </a:lnTo>
                  <a:lnTo>
                    <a:pt x="1638" y="686"/>
                  </a:lnTo>
                  <a:lnTo>
                    <a:pt x="1641" y="686"/>
                  </a:lnTo>
                  <a:lnTo>
                    <a:pt x="1695" y="686"/>
                  </a:lnTo>
                  <a:lnTo>
                    <a:pt x="1749" y="682"/>
                  </a:lnTo>
                  <a:lnTo>
                    <a:pt x="1799" y="672"/>
                  </a:lnTo>
                  <a:lnTo>
                    <a:pt x="1822" y="662"/>
                  </a:lnTo>
                  <a:lnTo>
                    <a:pt x="1845" y="648"/>
                  </a:lnTo>
                  <a:lnTo>
                    <a:pt x="1860" y="628"/>
                  </a:lnTo>
                  <a:lnTo>
                    <a:pt x="1864" y="607"/>
                  </a:lnTo>
                  <a:lnTo>
                    <a:pt x="1864" y="583"/>
                  </a:lnTo>
                  <a:lnTo>
                    <a:pt x="1864" y="569"/>
                  </a:lnTo>
                  <a:lnTo>
                    <a:pt x="1860" y="552"/>
                  </a:lnTo>
                  <a:lnTo>
                    <a:pt x="1857" y="542"/>
                  </a:lnTo>
                  <a:lnTo>
                    <a:pt x="1853" y="535"/>
                  </a:lnTo>
                  <a:lnTo>
                    <a:pt x="1841" y="532"/>
                  </a:lnTo>
                  <a:lnTo>
                    <a:pt x="1830" y="525"/>
                  </a:lnTo>
                  <a:lnTo>
                    <a:pt x="1822" y="521"/>
                  </a:lnTo>
                  <a:lnTo>
                    <a:pt x="1818" y="521"/>
                  </a:lnTo>
                  <a:lnTo>
                    <a:pt x="1807" y="525"/>
                  </a:lnTo>
                  <a:lnTo>
                    <a:pt x="1799" y="525"/>
                  </a:lnTo>
                  <a:lnTo>
                    <a:pt x="1787" y="521"/>
                  </a:lnTo>
                  <a:lnTo>
                    <a:pt x="1780" y="508"/>
                  </a:lnTo>
                  <a:lnTo>
                    <a:pt x="1768" y="494"/>
                  </a:lnTo>
                  <a:lnTo>
                    <a:pt x="1757" y="484"/>
                  </a:lnTo>
                  <a:lnTo>
                    <a:pt x="1741" y="477"/>
                  </a:lnTo>
                  <a:lnTo>
                    <a:pt x="1711" y="470"/>
                  </a:lnTo>
                  <a:lnTo>
                    <a:pt x="1707" y="443"/>
                  </a:lnTo>
                  <a:lnTo>
                    <a:pt x="1703" y="415"/>
                  </a:lnTo>
                  <a:lnTo>
                    <a:pt x="1699" y="405"/>
                  </a:lnTo>
                  <a:lnTo>
                    <a:pt x="1691" y="395"/>
                  </a:lnTo>
                  <a:lnTo>
                    <a:pt x="1684" y="391"/>
                  </a:lnTo>
                  <a:lnTo>
                    <a:pt x="1672" y="384"/>
                  </a:lnTo>
                  <a:lnTo>
                    <a:pt x="1653" y="367"/>
                  </a:lnTo>
                  <a:lnTo>
                    <a:pt x="1645" y="357"/>
                  </a:lnTo>
                  <a:lnTo>
                    <a:pt x="1638" y="353"/>
                  </a:lnTo>
                  <a:lnTo>
                    <a:pt x="1638" y="350"/>
                  </a:lnTo>
                  <a:lnTo>
                    <a:pt x="1638" y="350"/>
                  </a:lnTo>
                  <a:lnTo>
                    <a:pt x="1638" y="347"/>
                  </a:lnTo>
                  <a:lnTo>
                    <a:pt x="1630" y="343"/>
                  </a:lnTo>
                  <a:lnTo>
                    <a:pt x="1618" y="336"/>
                  </a:lnTo>
                  <a:lnTo>
                    <a:pt x="1603" y="340"/>
                  </a:lnTo>
                  <a:lnTo>
                    <a:pt x="1591" y="340"/>
                  </a:lnTo>
                  <a:lnTo>
                    <a:pt x="1584" y="343"/>
                  </a:lnTo>
                  <a:lnTo>
                    <a:pt x="1572" y="350"/>
                  </a:lnTo>
                  <a:lnTo>
                    <a:pt x="1561" y="357"/>
                  </a:lnTo>
                  <a:lnTo>
                    <a:pt x="1549" y="364"/>
                  </a:lnTo>
                  <a:lnTo>
                    <a:pt x="1545" y="367"/>
                  </a:lnTo>
                  <a:lnTo>
                    <a:pt x="1538" y="353"/>
                  </a:lnTo>
                  <a:lnTo>
                    <a:pt x="1534" y="340"/>
                  </a:lnTo>
                  <a:lnTo>
                    <a:pt x="1526" y="329"/>
                  </a:lnTo>
                  <a:lnTo>
                    <a:pt x="1511" y="319"/>
                  </a:lnTo>
                  <a:lnTo>
                    <a:pt x="1507" y="309"/>
                  </a:lnTo>
                  <a:lnTo>
                    <a:pt x="1499" y="302"/>
                  </a:lnTo>
                  <a:lnTo>
                    <a:pt x="1488" y="299"/>
                  </a:lnTo>
                  <a:lnTo>
                    <a:pt x="1476" y="292"/>
                  </a:lnTo>
                  <a:lnTo>
                    <a:pt x="1468" y="288"/>
                  </a:lnTo>
                  <a:lnTo>
                    <a:pt x="1465" y="288"/>
                  </a:lnTo>
                  <a:lnTo>
                    <a:pt x="1445" y="292"/>
                  </a:lnTo>
                  <a:lnTo>
                    <a:pt x="1426" y="295"/>
                  </a:lnTo>
                  <a:lnTo>
                    <a:pt x="1422" y="299"/>
                  </a:lnTo>
                  <a:lnTo>
                    <a:pt x="1419" y="305"/>
                  </a:lnTo>
                  <a:lnTo>
                    <a:pt x="1415" y="309"/>
                  </a:lnTo>
                  <a:lnTo>
                    <a:pt x="1411" y="305"/>
                  </a:lnTo>
                  <a:lnTo>
                    <a:pt x="1407" y="299"/>
                  </a:lnTo>
                  <a:lnTo>
                    <a:pt x="1403" y="288"/>
                  </a:lnTo>
                  <a:lnTo>
                    <a:pt x="1403" y="281"/>
                  </a:lnTo>
                  <a:lnTo>
                    <a:pt x="1403" y="271"/>
                  </a:lnTo>
                  <a:lnTo>
                    <a:pt x="1392" y="237"/>
                  </a:lnTo>
                  <a:lnTo>
                    <a:pt x="1369" y="209"/>
                  </a:lnTo>
                  <a:lnTo>
                    <a:pt x="1349" y="192"/>
                  </a:lnTo>
                  <a:lnTo>
                    <a:pt x="1326" y="175"/>
                  </a:lnTo>
                  <a:lnTo>
                    <a:pt x="1315" y="168"/>
                  </a:lnTo>
                  <a:lnTo>
                    <a:pt x="1303" y="158"/>
                  </a:lnTo>
                  <a:lnTo>
                    <a:pt x="1292" y="155"/>
                  </a:lnTo>
                  <a:lnTo>
                    <a:pt x="1288" y="151"/>
                  </a:lnTo>
                  <a:lnTo>
                    <a:pt x="1276" y="158"/>
                  </a:lnTo>
                  <a:lnTo>
                    <a:pt x="1272" y="158"/>
                  </a:lnTo>
                  <a:lnTo>
                    <a:pt x="1265" y="158"/>
                  </a:lnTo>
                  <a:lnTo>
                    <a:pt x="1261" y="155"/>
                  </a:lnTo>
                  <a:lnTo>
                    <a:pt x="1257" y="148"/>
                  </a:lnTo>
                  <a:lnTo>
                    <a:pt x="1253" y="131"/>
                  </a:lnTo>
                  <a:lnTo>
                    <a:pt x="1246" y="110"/>
                  </a:lnTo>
                  <a:lnTo>
                    <a:pt x="1242" y="103"/>
                  </a:lnTo>
                  <a:lnTo>
                    <a:pt x="1242" y="96"/>
                  </a:lnTo>
                  <a:lnTo>
                    <a:pt x="1234" y="86"/>
                  </a:lnTo>
                  <a:lnTo>
                    <a:pt x="1222" y="76"/>
                  </a:lnTo>
                  <a:lnTo>
                    <a:pt x="1192" y="55"/>
                  </a:lnTo>
                  <a:lnTo>
                    <a:pt x="1153" y="35"/>
                  </a:lnTo>
                  <a:lnTo>
                    <a:pt x="1138" y="28"/>
                  </a:lnTo>
                  <a:lnTo>
                    <a:pt x="1126" y="24"/>
                  </a:lnTo>
                  <a:lnTo>
                    <a:pt x="1100" y="48"/>
                  </a:lnTo>
                  <a:lnTo>
                    <a:pt x="1088" y="59"/>
                  </a:lnTo>
                  <a:lnTo>
                    <a:pt x="1073" y="66"/>
                  </a:lnTo>
                  <a:lnTo>
                    <a:pt x="1061" y="52"/>
                  </a:lnTo>
                  <a:lnTo>
                    <a:pt x="1050" y="35"/>
                  </a:lnTo>
                  <a:lnTo>
                    <a:pt x="1034" y="24"/>
                  </a:lnTo>
                  <a:lnTo>
                    <a:pt x="1019" y="14"/>
                  </a:lnTo>
                  <a:lnTo>
                    <a:pt x="1003" y="11"/>
                  </a:lnTo>
                  <a:lnTo>
                    <a:pt x="992" y="4"/>
                  </a:lnTo>
                  <a:lnTo>
                    <a:pt x="977" y="0"/>
                  </a:lnTo>
                  <a:lnTo>
                    <a:pt x="973" y="0"/>
                  </a:lnTo>
                  <a:lnTo>
                    <a:pt x="942" y="4"/>
                  </a:lnTo>
                  <a:lnTo>
                    <a:pt x="923" y="7"/>
                  </a:lnTo>
                  <a:lnTo>
                    <a:pt x="907" y="7"/>
                  </a:lnTo>
                  <a:lnTo>
                    <a:pt x="900" y="14"/>
                  </a:lnTo>
                  <a:lnTo>
                    <a:pt x="892" y="18"/>
                  </a:lnTo>
                  <a:lnTo>
                    <a:pt x="884" y="28"/>
                  </a:lnTo>
                  <a:lnTo>
                    <a:pt x="873" y="38"/>
                  </a:lnTo>
                  <a:lnTo>
                    <a:pt x="857" y="55"/>
                  </a:lnTo>
                  <a:lnTo>
                    <a:pt x="854" y="66"/>
                  </a:lnTo>
                  <a:lnTo>
                    <a:pt x="854" y="69"/>
                  </a:lnTo>
                  <a:lnTo>
                    <a:pt x="850" y="72"/>
                  </a:lnTo>
                  <a:lnTo>
                    <a:pt x="846" y="69"/>
                  </a:lnTo>
                  <a:lnTo>
                    <a:pt x="838" y="66"/>
                  </a:lnTo>
                  <a:lnTo>
                    <a:pt x="827" y="66"/>
                  </a:lnTo>
                  <a:lnTo>
                    <a:pt x="815" y="69"/>
                  </a:lnTo>
                  <a:lnTo>
                    <a:pt x="804" y="72"/>
                  </a:lnTo>
                  <a:lnTo>
                    <a:pt x="792" y="86"/>
                  </a:lnTo>
                  <a:lnTo>
                    <a:pt x="788" y="96"/>
                  </a:lnTo>
                  <a:lnTo>
                    <a:pt x="781" y="107"/>
                  </a:lnTo>
                  <a:lnTo>
                    <a:pt x="777" y="117"/>
                  </a:lnTo>
                  <a:lnTo>
                    <a:pt x="777" y="124"/>
                  </a:lnTo>
                  <a:lnTo>
                    <a:pt x="773" y="138"/>
                  </a:lnTo>
                  <a:lnTo>
                    <a:pt x="777" y="168"/>
                  </a:lnTo>
                  <a:lnTo>
                    <a:pt x="781" y="196"/>
                  </a:lnTo>
                  <a:lnTo>
                    <a:pt x="788" y="223"/>
                  </a:lnTo>
                  <a:lnTo>
                    <a:pt x="804" y="247"/>
                  </a:lnTo>
                  <a:lnTo>
                    <a:pt x="792" y="254"/>
                  </a:lnTo>
                  <a:lnTo>
                    <a:pt x="788" y="257"/>
                  </a:lnTo>
                  <a:lnTo>
                    <a:pt x="781" y="261"/>
                  </a:lnTo>
                  <a:lnTo>
                    <a:pt x="777" y="261"/>
                  </a:lnTo>
                  <a:lnTo>
                    <a:pt x="769" y="261"/>
                  </a:lnTo>
                  <a:lnTo>
                    <a:pt x="754" y="261"/>
                  </a:lnTo>
                  <a:lnTo>
                    <a:pt x="731" y="264"/>
                  </a:lnTo>
                  <a:lnTo>
                    <a:pt x="719" y="268"/>
                  </a:lnTo>
                  <a:lnTo>
                    <a:pt x="708" y="271"/>
                  </a:lnTo>
                  <a:lnTo>
                    <a:pt x="700" y="278"/>
                  </a:lnTo>
                  <a:lnTo>
                    <a:pt x="696" y="278"/>
                  </a:lnTo>
                  <a:lnTo>
                    <a:pt x="688" y="285"/>
                  </a:lnTo>
                  <a:lnTo>
                    <a:pt x="684" y="295"/>
                  </a:lnTo>
                  <a:lnTo>
                    <a:pt x="681" y="309"/>
                  </a:lnTo>
                  <a:lnTo>
                    <a:pt x="681" y="312"/>
                  </a:lnTo>
                  <a:lnTo>
                    <a:pt x="677" y="312"/>
                  </a:lnTo>
                  <a:lnTo>
                    <a:pt x="665" y="305"/>
                  </a:lnTo>
                  <a:lnTo>
                    <a:pt x="658" y="299"/>
                  </a:lnTo>
                  <a:lnTo>
                    <a:pt x="650" y="281"/>
                  </a:lnTo>
                  <a:lnTo>
                    <a:pt x="646" y="275"/>
                  </a:lnTo>
                  <a:lnTo>
                    <a:pt x="642" y="268"/>
                  </a:lnTo>
                  <a:lnTo>
                    <a:pt x="631" y="261"/>
                  </a:lnTo>
                  <a:lnTo>
                    <a:pt x="615" y="254"/>
                  </a:lnTo>
                  <a:lnTo>
                    <a:pt x="600" y="264"/>
                  </a:lnTo>
                  <a:lnTo>
                    <a:pt x="581" y="278"/>
                  </a:lnTo>
                  <a:lnTo>
                    <a:pt x="577" y="281"/>
                  </a:lnTo>
                  <a:lnTo>
                    <a:pt x="569" y="285"/>
                  </a:lnTo>
                  <a:lnTo>
                    <a:pt x="565" y="288"/>
                  </a:lnTo>
                  <a:lnTo>
                    <a:pt x="561" y="288"/>
                  </a:lnTo>
                  <a:lnTo>
                    <a:pt x="554" y="305"/>
                  </a:lnTo>
                  <a:lnTo>
                    <a:pt x="546" y="323"/>
                  </a:lnTo>
                  <a:lnTo>
                    <a:pt x="542" y="336"/>
                  </a:lnTo>
                  <a:lnTo>
                    <a:pt x="538" y="343"/>
                  </a:lnTo>
                  <a:lnTo>
                    <a:pt x="538" y="343"/>
                  </a:lnTo>
                  <a:lnTo>
                    <a:pt x="519" y="326"/>
                  </a:lnTo>
                  <a:lnTo>
                    <a:pt x="508" y="316"/>
                  </a:lnTo>
                  <a:lnTo>
                    <a:pt x="488" y="316"/>
                  </a:lnTo>
                  <a:lnTo>
                    <a:pt x="477" y="316"/>
                  </a:lnTo>
                  <a:lnTo>
                    <a:pt x="462" y="319"/>
                  </a:lnTo>
                  <a:lnTo>
                    <a:pt x="442" y="326"/>
                  </a:lnTo>
                  <a:lnTo>
                    <a:pt x="423" y="329"/>
                  </a:lnTo>
                  <a:lnTo>
                    <a:pt x="415" y="333"/>
                  </a:lnTo>
                  <a:lnTo>
                    <a:pt x="412" y="336"/>
                  </a:lnTo>
                  <a:lnTo>
                    <a:pt x="408" y="336"/>
                  </a:lnTo>
                  <a:lnTo>
                    <a:pt x="400" y="350"/>
                  </a:lnTo>
                  <a:lnTo>
                    <a:pt x="396" y="360"/>
                  </a:lnTo>
                  <a:lnTo>
                    <a:pt x="396" y="374"/>
                  </a:lnTo>
                  <a:lnTo>
                    <a:pt x="389" y="381"/>
                  </a:lnTo>
                  <a:lnTo>
                    <a:pt x="381" y="381"/>
                  </a:lnTo>
                  <a:lnTo>
                    <a:pt x="369" y="377"/>
                  </a:lnTo>
                  <a:lnTo>
                    <a:pt x="346" y="381"/>
                  </a:lnTo>
                  <a:lnTo>
                    <a:pt x="327" y="388"/>
                  </a:lnTo>
                  <a:lnTo>
                    <a:pt x="316" y="395"/>
                  </a:lnTo>
                  <a:lnTo>
                    <a:pt x="308" y="405"/>
                  </a:lnTo>
                  <a:lnTo>
                    <a:pt x="304" y="415"/>
                  </a:lnTo>
                  <a:lnTo>
                    <a:pt x="277" y="388"/>
                  </a:lnTo>
                  <a:lnTo>
                    <a:pt x="254" y="367"/>
                  </a:lnTo>
                  <a:lnTo>
                    <a:pt x="227" y="350"/>
                  </a:lnTo>
                  <a:lnTo>
                    <a:pt x="208" y="343"/>
                  </a:lnTo>
                  <a:lnTo>
                    <a:pt x="185" y="336"/>
                  </a:lnTo>
                  <a:lnTo>
                    <a:pt x="169" y="340"/>
                  </a:lnTo>
                  <a:lnTo>
                    <a:pt x="154" y="343"/>
                  </a:lnTo>
                  <a:lnTo>
                    <a:pt x="143" y="347"/>
                  </a:lnTo>
                  <a:lnTo>
                    <a:pt x="131" y="350"/>
                  </a:lnTo>
                  <a:lnTo>
                    <a:pt x="123" y="353"/>
                  </a:lnTo>
                  <a:lnTo>
                    <a:pt x="120" y="353"/>
                  </a:lnTo>
                  <a:lnTo>
                    <a:pt x="100" y="377"/>
                  </a:lnTo>
                  <a:lnTo>
                    <a:pt x="89" y="401"/>
                  </a:lnTo>
                  <a:lnTo>
                    <a:pt x="70" y="456"/>
                  </a:lnTo>
                  <a:lnTo>
                    <a:pt x="70" y="494"/>
                  </a:lnTo>
                  <a:lnTo>
                    <a:pt x="73" y="535"/>
                  </a:lnTo>
                  <a:lnTo>
                    <a:pt x="77" y="552"/>
                  </a:lnTo>
                  <a:lnTo>
                    <a:pt x="85" y="569"/>
                  </a:lnTo>
                  <a:lnTo>
                    <a:pt x="96" y="580"/>
                  </a:lnTo>
                  <a:lnTo>
                    <a:pt x="112" y="590"/>
                  </a:lnTo>
                  <a:lnTo>
                    <a:pt x="120" y="586"/>
                  </a:lnTo>
                  <a:lnTo>
                    <a:pt x="131" y="586"/>
                  </a:lnTo>
                  <a:lnTo>
                    <a:pt x="139" y="583"/>
                  </a:lnTo>
                  <a:lnTo>
                    <a:pt x="139" y="583"/>
                  </a:lnTo>
                  <a:lnTo>
                    <a:pt x="100" y="583"/>
                  </a:lnTo>
                  <a:lnTo>
                    <a:pt x="66" y="590"/>
                  </a:lnTo>
                  <a:lnTo>
                    <a:pt x="50" y="597"/>
                  </a:lnTo>
                  <a:lnTo>
                    <a:pt x="39" y="607"/>
                  </a:lnTo>
                  <a:lnTo>
                    <a:pt x="23" y="621"/>
                  </a:lnTo>
                  <a:lnTo>
                    <a:pt x="12" y="631"/>
                  </a:lnTo>
                  <a:lnTo>
                    <a:pt x="8" y="638"/>
                  </a:lnTo>
                  <a:lnTo>
                    <a:pt x="4" y="652"/>
                  </a:lnTo>
                  <a:lnTo>
                    <a:pt x="0" y="665"/>
                  </a:lnTo>
                  <a:lnTo>
                    <a:pt x="0" y="672"/>
                  </a:lnTo>
                  <a:lnTo>
                    <a:pt x="8" y="682"/>
                  </a:lnTo>
                  <a:lnTo>
                    <a:pt x="20" y="689"/>
                  </a:lnTo>
                  <a:lnTo>
                    <a:pt x="31" y="696"/>
                  </a:lnTo>
                  <a:lnTo>
                    <a:pt x="35" y="696"/>
                  </a:lnTo>
                  <a:lnTo>
                    <a:pt x="58" y="696"/>
                  </a:lnTo>
                  <a:lnTo>
                    <a:pt x="73" y="693"/>
                  </a:lnTo>
                  <a:lnTo>
                    <a:pt x="85" y="693"/>
                  </a:lnTo>
                  <a:lnTo>
                    <a:pt x="89" y="693"/>
                  </a:lnTo>
                  <a:lnTo>
                    <a:pt x="104" y="686"/>
                  </a:lnTo>
                  <a:lnTo>
                    <a:pt x="116" y="676"/>
                  </a:lnTo>
                  <a:lnTo>
                    <a:pt x="131" y="665"/>
                  </a:lnTo>
                  <a:lnTo>
                    <a:pt x="143" y="662"/>
                  </a:lnTo>
                  <a:lnTo>
                    <a:pt x="154" y="658"/>
                  </a:lnTo>
                  <a:lnTo>
                    <a:pt x="162" y="655"/>
                  </a:lnTo>
                  <a:lnTo>
                    <a:pt x="166" y="655"/>
                  </a:lnTo>
                  <a:lnTo>
                    <a:pt x="177" y="665"/>
                  </a:lnTo>
                  <a:lnTo>
                    <a:pt x="185" y="676"/>
                  </a:lnTo>
                  <a:lnTo>
                    <a:pt x="196" y="679"/>
                  </a:lnTo>
                  <a:lnTo>
                    <a:pt x="208" y="679"/>
                  </a:lnTo>
                  <a:lnTo>
                    <a:pt x="231" y="676"/>
                  </a:lnTo>
                  <a:lnTo>
                    <a:pt x="262" y="672"/>
                  </a:lnTo>
                  <a:lnTo>
                    <a:pt x="273" y="669"/>
                  </a:lnTo>
                  <a:lnTo>
                    <a:pt x="277" y="669"/>
                  </a:lnTo>
                  <a:lnTo>
                    <a:pt x="281" y="665"/>
                  </a:lnTo>
                  <a:lnTo>
                    <a:pt x="281" y="658"/>
                  </a:lnTo>
                  <a:lnTo>
                    <a:pt x="277" y="648"/>
                  </a:lnTo>
                  <a:lnTo>
                    <a:pt x="273" y="6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432175" y="3125788"/>
            <a:ext cx="2479675" cy="2287587"/>
            <a:chOff x="2162" y="1969"/>
            <a:chExt cx="1562" cy="1441"/>
          </a:xfrm>
        </p:grpSpPr>
        <p:sp>
          <p:nvSpPr>
            <p:cNvPr id="22544" name="Freeform 16"/>
            <p:cNvSpPr>
              <a:spLocks/>
            </p:cNvSpPr>
            <p:nvPr/>
          </p:nvSpPr>
          <p:spPr bwMode="auto">
            <a:xfrm>
              <a:off x="3127" y="2258"/>
              <a:ext cx="339" cy="1152"/>
            </a:xfrm>
            <a:custGeom>
              <a:avLst/>
              <a:gdLst/>
              <a:ahLst/>
              <a:cxnLst>
                <a:cxn ang="0">
                  <a:pos x="338" y="1151"/>
                </a:cxn>
                <a:cxn ang="0">
                  <a:pos x="271" y="1102"/>
                </a:cxn>
                <a:cxn ang="0">
                  <a:pos x="205" y="1047"/>
                </a:cxn>
                <a:cxn ang="0">
                  <a:pos x="150" y="982"/>
                </a:cxn>
                <a:cxn ang="0">
                  <a:pos x="100" y="906"/>
                </a:cxn>
                <a:cxn ang="0">
                  <a:pos x="61" y="813"/>
                </a:cxn>
                <a:cxn ang="0">
                  <a:pos x="33" y="709"/>
                </a:cxn>
                <a:cxn ang="0">
                  <a:pos x="11" y="600"/>
                </a:cxn>
                <a:cxn ang="0">
                  <a:pos x="0" y="486"/>
                </a:cxn>
                <a:cxn ang="0">
                  <a:pos x="0" y="426"/>
                </a:cxn>
                <a:cxn ang="0">
                  <a:pos x="5" y="355"/>
                </a:cxn>
                <a:cxn ang="0">
                  <a:pos x="16" y="213"/>
                </a:cxn>
                <a:cxn ang="0">
                  <a:pos x="28" y="147"/>
                </a:cxn>
                <a:cxn ang="0">
                  <a:pos x="39" y="87"/>
                </a:cxn>
                <a:cxn ang="0">
                  <a:pos x="44" y="38"/>
                </a:cxn>
                <a:cxn ang="0">
                  <a:pos x="50" y="0"/>
                </a:cxn>
              </a:cxnLst>
              <a:rect l="0" t="0" r="r" b="b"/>
              <a:pathLst>
                <a:path w="339" h="1152">
                  <a:moveTo>
                    <a:pt x="338" y="1151"/>
                  </a:moveTo>
                  <a:lnTo>
                    <a:pt x="271" y="1102"/>
                  </a:lnTo>
                  <a:lnTo>
                    <a:pt x="205" y="1047"/>
                  </a:lnTo>
                  <a:lnTo>
                    <a:pt x="150" y="982"/>
                  </a:lnTo>
                  <a:lnTo>
                    <a:pt x="100" y="906"/>
                  </a:lnTo>
                  <a:lnTo>
                    <a:pt x="61" y="813"/>
                  </a:lnTo>
                  <a:lnTo>
                    <a:pt x="33" y="709"/>
                  </a:lnTo>
                  <a:lnTo>
                    <a:pt x="11" y="600"/>
                  </a:lnTo>
                  <a:lnTo>
                    <a:pt x="0" y="486"/>
                  </a:lnTo>
                  <a:lnTo>
                    <a:pt x="0" y="426"/>
                  </a:lnTo>
                  <a:lnTo>
                    <a:pt x="5" y="355"/>
                  </a:lnTo>
                  <a:lnTo>
                    <a:pt x="16" y="213"/>
                  </a:lnTo>
                  <a:lnTo>
                    <a:pt x="28" y="147"/>
                  </a:lnTo>
                  <a:lnTo>
                    <a:pt x="39" y="87"/>
                  </a:lnTo>
                  <a:lnTo>
                    <a:pt x="44" y="38"/>
                  </a:lnTo>
                  <a:lnTo>
                    <a:pt x="50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auto">
            <a:xfrm>
              <a:off x="3312" y="2515"/>
              <a:ext cx="412" cy="720"/>
            </a:xfrm>
            <a:custGeom>
              <a:avLst/>
              <a:gdLst/>
              <a:ahLst/>
              <a:cxnLst>
                <a:cxn ang="0">
                  <a:pos x="411" y="719"/>
                </a:cxn>
                <a:cxn ang="0">
                  <a:pos x="340" y="693"/>
                </a:cxn>
                <a:cxn ang="0">
                  <a:pos x="268" y="667"/>
                </a:cxn>
                <a:cxn ang="0">
                  <a:pos x="203" y="636"/>
                </a:cxn>
                <a:cxn ang="0">
                  <a:pos x="149" y="595"/>
                </a:cxn>
                <a:cxn ang="0">
                  <a:pos x="101" y="538"/>
                </a:cxn>
                <a:cxn ang="0">
                  <a:pos x="66" y="476"/>
                </a:cxn>
                <a:cxn ang="0">
                  <a:pos x="36" y="403"/>
                </a:cxn>
                <a:cxn ang="0">
                  <a:pos x="12" y="326"/>
                </a:cxn>
                <a:cxn ang="0">
                  <a:pos x="6" y="284"/>
                </a:cxn>
                <a:cxn ang="0">
                  <a:pos x="0" y="243"/>
                </a:cxn>
                <a:cxn ang="0">
                  <a:pos x="6" y="150"/>
                </a:cxn>
                <a:cxn ang="0">
                  <a:pos x="6" y="103"/>
                </a:cxn>
                <a:cxn ang="0">
                  <a:pos x="6" y="62"/>
                </a:cxn>
                <a:cxn ang="0">
                  <a:pos x="12" y="26"/>
                </a:cxn>
                <a:cxn ang="0">
                  <a:pos x="12" y="0"/>
                </a:cxn>
              </a:cxnLst>
              <a:rect l="0" t="0" r="r" b="b"/>
              <a:pathLst>
                <a:path w="412" h="720">
                  <a:moveTo>
                    <a:pt x="411" y="719"/>
                  </a:moveTo>
                  <a:lnTo>
                    <a:pt x="340" y="693"/>
                  </a:lnTo>
                  <a:lnTo>
                    <a:pt x="268" y="667"/>
                  </a:lnTo>
                  <a:lnTo>
                    <a:pt x="203" y="636"/>
                  </a:lnTo>
                  <a:lnTo>
                    <a:pt x="149" y="595"/>
                  </a:lnTo>
                  <a:lnTo>
                    <a:pt x="101" y="538"/>
                  </a:lnTo>
                  <a:lnTo>
                    <a:pt x="66" y="476"/>
                  </a:lnTo>
                  <a:lnTo>
                    <a:pt x="36" y="403"/>
                  </a:lnTo>
                  <a:lnTo>
                    <a:pt x="12" y="326"/>
                  </a:lnTo>
                  <a:lnTo>
                    <a:pt x="6" y="284"/>
                  </a:lnTo>
                  <a:lnTo>
                    <a:pt x="0" y="243"/>
                  </a:lnTo>
                  <a:lnTo>
                    <a:pt x="6" y="150"/>
                  </a:lnTo>
                  <a:lnTo>
                    <a:pt x="6" y="103"/>
                  </a:lnTo>
                  <a:lnTo>
                    <a:pt x="6" y="62"/>
                  </a:lnTo>
                  <a:lnTo>
                    <a:pt x="12" y="26"/>
                  </a:lnTo>
                  <a:lnTo>
                    <a:pt x="12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auto">
            <a:xfrm>
              <a:off x="2162" y="2447"/>
              <a:ext cx="532" cy="915"/>
            </a:xfrm>
            <a:custGeom>
              <a:avLst/>
              <a:gdLst/>
              <a:ahLst/>
              <a:cxnLst>
                <a:cxn ang="0">
                  <a:pos x="0" y="914"/>
                </a:cxn>
                <a:cxn ang="0">
                  <a:pos x="60" y="903"/>
                </a:cxn>
                <a:cxn ang="0">
                  <a:pos x="121" y="882"/>
                </a:cxn>
                <a:cxn ang="0">
                  <a:pos x="177" y="855"/>
                </a:cxn>
                <a:cxn ang="0">
                  <a:pos x="237" y="817"/>
                </a:cxn>
                <a:cxn ang="0">
                  <a:pos x="267" y="790"/>
                </a:cxn>
                <a:cxn ang="0">
                  <a:pos x="302" y="758"/>
                </a:cxn>
                <a:cxn ang="0">
                  <a:pos x="371" y="683"/>
                </a:cxn>
                <a:cxn ang="0">
                  <a:pos x="431" y="602"/>
                </a:cxn>
                <a:cxn ang="0">
                  <a:pos x="457" y="564"/>
                </a:cxn>
                <a:cxn ang="0">
                  <a:pos x="479" y="527"/>
                </a:cxn>
                <a:cxn ang="0">
                  <a:pos x="496" y="495"/>
                </a:cxn>
                <a:cxn ang="0">
                  <a:pos x="505" y="457"/>
                </a:cxn>
                <a:cxn ang="0">
                  <a:pos x="518" y="382"/>
                </a:cxn>
                <a:cxn ang="0">
                  <a:pos x="522" y="312"/>
                </a:cxn>
                <a:cxn ang="0">
                  <a:pos x="526" y="242"/>
                </a:cxn>
                <a:cxn ang="0">
                  <a:pos x="531" y="177"/>
                </a:cxn>
                <a:cxn ang="0">
                  <a:pos x="531" y="113"/>
                </a:cxn>
                <a:cxn ang="0">
                  <a:pos x="526" y="0"/>
                </a:cxn>
              </a:cxnLst>
              <a:rect l="0" t="0" r="r" b="b"/>
              <a:pathLst>
                <a:path w="532" h="915">
                  <a:moveTo>
                    <a:pt x="0" y="914"/>
                  </a:moveTo>
                  <a:lnTo>
                    <a:pt x="60" y="903"/>
                  </a:lnTo>
                  <a:lnTo>
                    <a:pt x="121" y="882"/>
                  </a:lnTo>
                  <a:lnTo>
                    <a:pt x="177" y="855"/>
                  </a:lnTo>
                  <a:lnTo>
                    <a:pt x="237" y="817"/>
                  </a:lnTo>
                  <a:lnTo>
                    <a:pt x="267" y="790"/>
                  </a:lnTo>
                  <a:lnTo>
                    <a:pt x="302" y="758"/>
                  </a:lnTo>
                  <a:lnTo>
                    <a:pt x="371" y="683"/>
                  </a:lnTo>
                  <a:lnTo>
                    <a:pt x="431" y="602"/>
                  </a:lnTo>
                  <a:lnTo>
                    <a:pt x="457" y="564"/>
                  </a:lnTo>
                  <a:lnTo>
                    <a:pt x="479" y="527"/>
                  </a:lnTo>
                  <a:lnTo>
                    <a:pt x="496" y="495"/>
                  </a:lnTo>
                  <a:lnTo>
                    <a:pt x="505" y="457"/>
                  </a:lnTo>
                  <a:lnTo>
                    <a:pt x="518" y="382"/>
                  </a:lnTo>
                  <a:lnTo>
                    <a:pt x="522" y="312"/>
                  </a:lnTo>
                  <a:lnTo>
                    <a:pt x="526" y="242"/>
                  </a:lnTo>
                  <a:lnTo>
                    <a:pt x="531" y="177"/>
                  </a:lnTo>
                  <a:lnTo>
                    <a:pt x="531" y="113"/>
                  </a:lnTo>
                  <a:lnTo>
                    <a:pt x="526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auto">
            <a:xfrm>
              <a:off x="2438" y="2163"/>
              <a:ext cx="435" cy="1192"/>
            </a:xfrm>
            <a:custGeom>
              <a:avLst/>
              <a:gdLst/>
              <a:ahLst/>
              <a:cxnLst>
                <a:cxn ang="0">
                  <a:pos x="0" y="1191"/>
                </a:cxn>
                <a:cxn ang="0">
                  <a:pos x="60" y="1164"/>
                </a:cxn>
                <a:cxn ang="0">
                  <a:pos x="125" y="1132"/>
                </a:cxn>
                <a:cxn ang="0">
                  <a:pos x="180" y="1089"/>
                </a:cxn>
                <a:cxn ang="0">
                  <a:pos x="208" y="1062"/>
                </a:cxn>
                <a:cxn ang="0">
                  <a:pos x="236" y="1030"/>
                </a:cxn>
                <a:cxn ang="0">
                  <a:pos x="263" y="992"/>
                </a:cxn>
                <a:cxn ang="0">
                  <a:pos x="291" y="944"/>
                </a:cxn>
                <a:cxn ang="0">
                  <a:pos x="347" y="842"/>
                </a:cxn>
                <a:cxn ang="0">
                  <a:pos x="393" y="740"/>
                </a:cxn>
                <a:cxn ang="0">
                  <a:pos x="411" y="687"/>
                </a:cxn>
                <a:cxn ang="0">
                  <a:pos x="425" y="638"/>
                </a:cxn>
                <a:cxn ang="0">
                  <a:pos x="434" y="590"/>
                </a:cxn>
                <a:cxn ang="0">
                  <a:pos x="434" y="547"/>
                </a:cxn>
                <a:cxn ang="0">
                  <a:pos x="430" y="456"/>
                </a:cxn>
                <a:cxn ang="0">
                  <a:pos x="421" y="370"/>
                </a:cxn>
                <a:cxn ang="0">
                  <a:pos x="407" y="284"/>
                </a:cxn>
                <a:cxn ang="0">
                  <a:pos x="397" y="209"/>
                </a:cxn>
                <a:cxn ang="0">
                  <a:pos x="388" y="134"/>
                </a:cxn>
                <a:cxn ang="0">
                  <a:pos x="356" y="0"/>
                </a:cxn>
              </a:cxnLst>
              <a:rect l="0" t="0" r="r" b="b"/>
              <a:pathLst>
                <a:path w="435" h="1192">
                  <a:moveTo>
                    <a:pt x="0" y="1191"/>
                  </a:moveTo>
                  <a:lnTo>
                    <a:pt x="60" y="1164"/>
                  </a:lnTo>
                  <a:lnTo>
                    <a:pt x="125" y="1132"/>
                  </a:lnTo>
                  <a:lnTo>
                    <a:pt x="180" y="1089"/>
                  </a:lnTo>
                  <a:lnTo>
                    <a:pt x="208" y="1062"/>
                  </a:lnTo>
                  <a:lnTo>
                    <a:pt x="236" y="1030"/>
                  </a:lnTo>
                  <a:lnTo>
                    <a:pt x="263" y="992"/>
                  </a:lnTo>
                  <a:lnTo>
                    <a:pt x="291" y="944"/>
                  </a:lnTo>
                  <a:lnTo>
                    <a:pt x="347" y="842"/>
                  </a:lnTo>
                  <a:lnTo>
                    <a:pt x="393" y="740"/>
                  </a:lnTo>
                  <a:lnTo>
                    <a:pt x="411" y="687"/>
                  </a:lnTo>
                  <a:lnTo>
                    <a:pt x="425" y="638"/>
                  </a:lnTo>
                  <a:lnTo>
                    <a:pt x="434" y="590"/>
                  </a:lnTo>
                  <a:lnTo>
                    <a:pt x="434" y="547"/>
                  </a:lnTo>
                  <a:lnTo>
                    <a:pt x="430" y="456"/>
                  </a:lnTo>
                  <a:lnTo>
                    <a:pt x="421" y="370"/>
                  </a:lnTo>
                  <a:lnTo>
                    <a:pt x="407" y="284"/>
                  </a:lnTo>
                  <a:lnTo>
                    <a:pt x="397" y="209"/>
                  </a:lnTo>
                  <a:lnTo>
                    <a:pt x="388" y="134"/>
                  </a:lnTo>
                  <a:lnTo>
                    <a:pt x="356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 flipV="1">
              <a:off x="2976" y="1969"/>
              <a:ext cx="0" cy="1343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327775" y="4346575"/>
            <a:ext cx="1092200" cy="1066800"/>
            <a:chOff x="3986" y="2738"/>
            <a:chExt cx="688" cy="672"/>
          </a:xfrm>
        </p:grpSpPr>
        <p:sp>
          <p:nvSpPr>
            <p:cNvPr id="22550" name="Freeform 22"/>
            <p:cNvSpPr>
              <a:spLocks/>
            </p:cNvSpPr>
            <p:nvPr/>
          </p:nvSpPr>
          <p:spPr bwMode="auto">
            <a:xfrm>
              <a:off x="3986" y="2878"/>
              <a:ext cx="153" cy="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53"/>
                </a:cxn>
                <a:cxn ang="0">
                  <a:pos x="66" y="85"/>
                </a:cxn>
                <a:cxn ang="0">
                  <a:pos x="86" y="122"/>
                </a:cxn>
                <a:cxn ang="0">
                  <a:pos x="106" y="165"/>
                </a:cxn>
                <a:cxn ang="0">
                  <a:pos x="126" y="218"/>
                </a:cxn>
                <a:cxn ang="0">
                  <a:pos x="139" y="271"/>
                </a:cxn>
                <a:cxn ang="0">
                  <a:pos x="146" y="318"/>
                </a:cxn>
                <a:cxn ang="0">
                  <a:pos x="152" y="355"/>
                </a:cxn>
                <a:cxn ang="0">
                  <a:pos x="152" y="387"/>
                </a:cxn>
                <a:cxn ang="0">
                  <a:pos x="146" y="414"/>
                </a:cxn>
                <a:cxn ang="0">
                  <a:pos x="146" y="435"/>
                </a:cxn>
              </a:cxnLst>
              <a:rect l="0" t="0" r="r" b="b"/>
              <a:pathLst>
                <a:path w="153" h="436">
                  <a:moveTo>
                    <a:pt x="0" y="0"/>
                  </a:moveTo>
                  <a:lnTo>
                    <a:pt x="46" y="53"/>
                  </a:lnTo>
                  <a:lnTo>
                    <a:pt x="66" y="85"/>
                  </a:lnTo>
                  <a:lnTo>
                    <a:pt x="86" y="122"/>
                  </a:lnTo>
                  <a:lnTo>
                    <a:pt x="106" y="165"/>
                  </a:lnTo>
                  <a:lnTo>
                    <a:pt x="126" y="218"/>
                  </a:lnTo>
                  <a:lnTo>
                    <a:pt x="139" y="271"/>
                  </a:lnTo>
                  <a:lnTo>
                    <a:pt x="146" y="318"/>
                  </a:lnTo>
                  <a:lnTo>
                    <a:pt x="152" y="355"/>
                  </a:lnTo>
                  <a:lnTo>
                    <a:pt x="152" y="387"/>
                  </a:lnTo>
                  <a:lnTo>
                    <a:pt x="146" y="414"/>
                  </a:lnTo>
                  <a:lnTo>
                    <a:pt x="146" y="435"/>
                  </a:lnTo>
                </a:path>
              </a:pathLst>
            </a:custGeom>
            <a:noFill/>
            <a:ln w="254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374" y="2738"/>
              <a:ext cx="300" cy="672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194" y="93"/>
                </a:cxn>
                <a:cxn ang="0">
                  <a:pos x="149" y="142"/>
                </a:cxn>
                <a:cxn ang="0">
                  <a:pos x="105" y="202"/>
                </a:cxn>
                <a:cxn ang="0">
                  <a:pos x="75" y="262"/>
                </a:cxn>
                <a:cxn ang="0">
                  <a:pos x="45" y="333"/>
                </a:cxn>
                <a:cxn ang="0">
                  <a:pos x="22" y="404"/>
                </a:cxn>
                <a:cxn ang="0">
                  <a:pos x="7" y="469"/>
                </a:cxn>
                <a:cxn ang="0">
                  <a:pos x="0" y="524"/>
                </a:cxn>
                <a:cxn ang="0">
                  <a:pos x="0" y="573"/>
                </a:cxn>
                <a:cxn ang="0">
                  <a:pos x="7" y="671"/>
                </a:cxn>
              </a:cxnLst>
              <a:rect l="0" t="0" r="r" b="b"/>
              <a:pathLst>
                <a:path w="300" h="672">
                  <a:moveTo>
                    <a:pt x="299" y="0"/>
                  </a:moveTo>
                  <a:lnTo>
                    <a:pt x="194" y="93"/>
                  </a:lnTo>
                  <a:lnTo>
                    <a:pt x="149" y="142"/>
                  </a:lnTo>
                  <a:lnTo>
                    <a:pt x="105" y="202"/>
                  </a:lnTo>
                  <a:lnTo>
                    <a:pt x="75" y="262"/>
                  </a:lnTo>
                  <a:lnTo>
                    <a:pt x="45" y="333"/>
                  </a:lnTo>
                  <a:lnTo>
                    <a:pt x="22" y="404"/>
                  </a:lnTo>
                  <a:lnTo>
                    <a:pt x="7" y="469"/>
                  </a:lnTo>
                  <a:lnTo>
                    <a:pt x="0" y="524"/>
                  </a:lnTo>
                  <a:lnTo>
                    <a:pt x="0" y="573"/>
                  </a:lnTo>
                  <a:lnTo>
                    <a:pt x="7" y="671"/>
                  </a:lnTo>
                </a:path>
              </a:pathLst>
            </a:custGeom>
            <a:noFill/>
            <a:ln w="254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8600" y="4268788"/>
            <a:ext cx="2085975" cy="1068387"/>
            <a:chOff x="144" y="2689"/>
            <a:chExt cx="1314" cy="673"/>
          </a:xfrm>
        </p:grpSpPr>
        <p:sp>
          <p:nvSpPr>
            <p:cNvPr id="22553" name="Freeform 25"/>
            <p:cNvSpPr>
              <a:spLocks/>
            </p:cNvSpPr>
            <p:nvPr/>
          </p:nvSpPr>
          <p:spPr bwMode="auto">
            <a:xfrm>
              <a:off x="144" y="2925"/>
              <a:ext cx="155" cy="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27"/>
                </a:cxn>
                <a:cxn ang="0">
                  <a:pos x="48" y="54"/>
                </a:cxn>
                <a:cxn ang="0">
                  <a:pos x="59" y="70"/>
                </a:cxn>
                <a:cxn ang="0">
                  <a:pos x="70" y="86"/>
                </a:cxn>
                <a:cxn ang="0">
                  <a:pos x="80" y="103"/>
                </a:cxn>
                <a:cxn ang="0">
                  <a:pos x="90" y="119"/>
                </a:cxn>
                <a:cxn ang="0">
                  <a:pos x="109" y="167"/>
                </a:cxn>
                <a:cxn ang="0">
                  <a:pos x="118" y="189"/>
                </a:cxn>
                <a:cxn ang="0">
                  <a:pos x="126" y="221"/>
                </a:cxn>
                <a:cxn ang="0">
                  <a:pos x="133" y="248"/>
                </a:cxn>
                <a:cxn ang="0">
                  <a:pos x="140" y="269"/>
                </a:cxn>
                <a:cxn ang="0">
                  <a:pos x="145" y="296"/>
                </a:cxn>
                <a:cxn ang="0">
                  <a:pos x="150" y="318"/>
                </a:cxn>
                <a:cxn ang="0">
                  <a:pos x="153" y="339"/>
                </a:cxn>
                <a:cxn ang="0">
                  <a:pos x="154" y="355"/>
                </a:cxn>
                <a:cxn ang="0">
                  <a:pos x="154" y="371"/>
                </a:cxn>
                <a:cxn ang="0">
                  <a:pos x="154" y="388"/>
                </a:cxn>
                <a:cxn ang="0">
                  <a:pos x="151" y="414"/>
                </a:cxn>
                <a:cxn ang="0">
                  <a:pos x="150" y="425"/>
                </a:cxn>
                <a:cxn ang="0">
                  <a:pos x="150" y="436"/>
                </a:cxn>
              </a:cxnLst>
              <a:rect l="0" t="0" r="r" b="b"/>
              <a:pathLst>
                <a:path w="155" h="437">
                  <a:moveTo>
                    <a:pt x="0" y="0"/>
                  </a:moveTo>
                  <a:lnTo>
                    <a:pt x="24" y="27"/>
                  </a:lnTo>
                  <a:lnTo>
                    <a:pt x="48" y="54"/>
                  </a:lnTo>
                  <a:lnTo>
                    <a:pt x="59" y="70"/>
                  </a:lnTo>
                  <a:lnTo>
                    <a:pt x="70" y="86"/>
                  </a:lnTo>
                  <a:lnTo>
                    <a:pt x="80" y="103"/>
                  </a:lnTo>
                  <a:lnTo>
                    <a:pt x="90" y="119"/>
                  </a:lnTo>
                  <a:lnTo>
                    <a:pt x="109" y="167"/>
                  </a:lnTo>
                  <a:lnTo>
                    <a:pt x="118" y="189"/>
                  </a:lnTo>
                  <a:lnTo>
                    <a:pt x="126" y="221"/>
                  </a:lnTo>
                  <a:lnTo>
                    <a:pt x="133" y="248"/>
                  </a:lnTo>
                  <a:lnTo>
                    <a:pt x="140" y="269"/>
                  </a:lnTo>
                  <a:lnTo>
                    <a:pt x="145" y="296"/>
                  </a:lnTo>
                  <a:lnTo>
                    <a:pt x="150" y="318"/>
                  </a:lnTo>
                  <a:lnTo>
                    <a:pt x="153" y="339"/>
                  </a:lnTo>
                  <a:lnTo>
                    <a:pt x="154" y="355"/>
                  </a:lnTo>
                  <a:lnTo>
                    <a:pt x="154" y="371"/>
                  </a:lnTo>
                  <a:lnTo>
                    <a:pt x="154" y="388"/>
                  </a:lnTo>
                  <a:lnTo>
                    <a:pt x="151" y="414"/>
                  </a:lnTo>
                  <a:lnTo>
                    <a:pt x="150" y="425"/>
                  </a:lnTo>
                  <a:lnTo>
                    <a:pt x="150" y="436"/>
                  </a:lnTo>
                </a:path>
              </a:pathLst>
            </a:custGeom>
            <a:noFill/>
            <a:ln w="254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575" y="2831"/>
              <a:ext cx="156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27"/>
                </a:cxn>
                <a:cxn ang="0">
                  <a:pos x="49" y="53"/>
                </a:cxn>
                <a:cxn ang="0">
                  <a:pos x="71" y="84"/>
                </a:cxn>
                <a:cxn ang="0">
                  <a:pos x="91" y="121"/>
                </a:cxn>
                <a:cxn ang="0">
                  <a:pos x="110" y="168"/>
                </a:cxn>
                <a:cxn ang="0">
                  <a:pos x="127" y="220"/>
                </a:cxn>
                <a:cxn ang="0">
                  <a:pos x="141" y="267"/>
                </a:cxn>
                <a:cxn ang="0">
                  <a:pos x="147" y="293"/>
                </a:cxn>
                <a:cxn ang="0">
                  <a:pos x="151" y="314"/>
                </a:cxn>
                <a:cxn ang="0">
                  <a:pos x="154" y="335"/>
                </a:cxn>
                <a:cxn ang="0">
                  <a:pos x="155" y="350"/>
                </a:cxn>
                <a:cxn ang="0">
                  <a:pos x="155" y="387"/>
                </a:cxn>
                <a:cxn ang="0">
                  <a:pos x="153" y="413"/>
                </a:cxn>
                <a:cxn ang="0">
                  <a:pos x="151" y="434"/>
                </a:cxn>
              </a:cxnLst>
              <a:rect l="0" t="0" r="r" b="b"/>
              <a:pathLst>
                <a:path w="156" h="435">
                  <a:moveTo>
                    <a:pt x="0" y="0"/>
                  </a:moveTo>
                  <a:lnTo>
                    <a:pt x="25" y="27"/>
                  </a:lnTo>
                  <a:lnTo>
                    <a:pt x="49" y="53"/>
                  </a:lnTo>
                  <a:lnTo>
                    <a:pt x="71" y="84"/>
                  </a:lnTo>
                  <a:lnTo>
                    <a:pt x="91" y="121"/>
                  </a:lnTo>
                  <a:lnTo>
                    <a:pt x="110" y="168"/>
                  </a:lnTo>
                  <a:lnTo>
                    <a:pt x="127" y="220"/>
                  </a:lnTo>
                  <a:lnTo>
                    <a:pt x="141" y="267"/>
                  </a:lnTo>
                  <a:lnTo>
                    <a:pt x="147" y="293"/>
                  </a:lnTo>
                  <a:lnTo>
                    <a:pt x="151" y="314"/>
                  </a:lnTo>
                  <a:lnTo>
                    <a:pt x="154" y="335"/>
                  </a:lnTo>
                  <a:lnTo>
                    <a:pt x="155" y="350"/>
                  </a:lnTo>
                  <a:lnTo>
                    <a:pt x="155" y="387"/>
                  </a:lnTo>
                  <a:lnTo>
                    <a:pt x="153" y="413"/>
                  </a:lnTo>
                  <a:lnTo>
                    <a:pt x="151" y="434"/>
                  </a:lnTo>
                </a:path>
              </a:pathLst>
            </a:custGeom>
            <a:noFill/>
            <a:ln w="254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auto">
            <a:xfrm>
              <a:off x="1015" y="2689"/>
              <a:ext cx="299" cy="673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43" y="43"/>
                </a:cxn>
                <a:cxn ang="0">
                  <a:pos x="193" y="91"/>
                </a:cxn>
                <a:cxn ang="0">
                  <a:pos x="145" y="145"/>
                </a:cxn>
                <a:cxn ang="0">
                  <a:pos x="124" y="172"/>
                </a:cxn>
                <a:cxn ang="0">
                  <a:pos x="105" y="199"/>
                </a:cxn>
                <a:cxn ang="0">
                  <a:pos x="71" y="263"/>
                </a:cxn>
                <a:cxn ang="0">
                  <a:pos x="44" y="333"/>
                </a:cxn>
                <a:cxn ang="0">
                  <a:pos x="23" y="403"/>
                </a:cxn>
                <a:cxn ang="0">
                  <a:pos x="8" y="468"/>
                </a:cxn>
                <a:cxn ang="0">
                  <a:pos x="4" y="495"/>
                </a:cxn>
                <a:cxn ang="0">
                  <a:pos x="2" y="527"/>
                </a:cxn>
                <a:cxn ang="0">
                  <a:pos x="0" y="575"/>
                </a:cxn>
                <a:cxn ang="0">
                  <a:pos x="4" y="624"/>
                </a:cxn>
                <a:cxn ang="0">
                  <a:pos x="8" y="672"/>
                </a:cxn>
              </a:cxnLst>
              <a:rect l="0" t="0" r="r" b="b"/>
              <a:pathLst>
                <a:path w="299" h="673">
                  <a:moveTo>
                    <a:pt x="298" y="0"/>
                  </a:moveTo>
                  <a:lnTo>
                    <a:pt x="243" y="43"/>
                  </a:lnTo>
                  <a:lnTo>
                    <a:pt x="193" y="91"/>
                  </a:lnTo>
                  <a:lnTo>
                    <a:pt x="145" y="145"/>
                  </a:lnTo>
                  <a:lnTo>
                    <a:pt x="124" y="172"/>
                  </a:lnTo>
                  <a:lnTo>
                    <a:pt x="105" y="199"/>
                  </a:lnTo>
                  <a:lnTo>
                    <a:pt x="71" y="263"/>
                  </a:lnTo>
                  <a:lnTo>
                    <a:pt x="44" y="333"/>
                  </a:lnTo>
                  <a:lnTo>
                    <a:pt x="23" y="403"/>
                  </a:lnTo>
                  <a:lnTo>
                    <a:pt x="8" y="468"/>
                  </a:lnTo>
                  <a:lnTo>
                    <a:pt x="4" y="495"/>
                  </a:lnTo>
                  <a:lnTo>
                    <a:pt x="2" y="527"/>
                  </a:lnTo>
                  <a:lnTo>
                    <a:pt x="0" y="575"/>
                  </a:lnTo>
                  <a:lnTo>
                    <a:pt x="4" y="624"/>
                  </a:lnTo>
                  <a:lnTo>
                    <a:pt x="8" y="672"/>
                  </a:lnTo>
                </a:path>
              </a:pathLst>
            </a:custGeom>
            <a:noFill/>
            <a:ln w="254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2556" name="Freeform 28"/>
            <p:cNvSpPr>
              <a:spLocks/>
            </p:cNvSpPr>
            <p:nvPr/>
          </p:nvSpPr>
          <p:spPr bwMode="auto">
            <a:xfrm>
              <a:off x="1159" y="2784"/>
              <a:ext cx="299" cy="482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44" y="32"/>
                </a:cxn>
                <a:cxn ang="0">
                  <a:pos x="193" y="68"/>
                </a:cxn>
                <a:cxn ang="0">
                  <a:pos x="146" y="105"/>
                </a:cxn>
                <a:cxn ang="0">
                  <a:pos x="105" y="141"/>
                </a:cxn>
                <a:cxn ang="0">
                  <a:pos x="72" y="188"/>
                </a:cxn>
                <a:cxn ang="0">
                  <a:pos x="46" y="241"/>
                </a:cxn>
                <a:cxn ang="0">
                  <a:pos x="25" y="293"/>
                </a:cxn>
                <a:cxn ang="0">
                  <a:pos x="9" y="335"/>
                </a:cxn>
                <a:cxn ang="0">
                  <a:pos x="4" y="356"/>
                </a:cxn>
                <a:cxn ang="0">
                  <a:pos x="2" y="377"/>
                </a:cxn>
                <a:cxn ang="0">
                  <a:pos x="0" y="413"/>
                </a:cxn>
                <a:cxn ang="0">
                  <a:pos x="4" y="444"/>
                </a:cxn>
                <a:cxn ang="0">
                  <a:pos x="9" y="481"/>
                </a:cxn>
              </a:cxnLst>
              <a:rect l="0" t="0" r="r" b="b"/>
              <a:pathLst>
                <a:path w="299" h="482">
                  <a:moveTo>
                    <a:pt x="298" y="0"/>
                  </a:moveTo>
                  <a:lnTo>
                    <a:pt x="244" y="32"/>
                  </a:lnTo>
                  <a:lnTo>
                    <a:pt x="193" y="68"/>
                  </a:lnTo>
                  <a:lnTo>
                    <a:pt x="146" y="105"/>
                  </a:lnTo>
                  <a:lnTo>
                    <a:pt x="105" y="141"/>
                  </a:lnTo>
                  <a:lnTo>
                    <a:pt x="72" y="188"/>
                  </a:lnTo>
                  <a:lnTo>
                    <a:pt x="46" y="241"/>
                  </a:lnTo>
                  <a:lnTo>
                    <a:pt x="25" y="293"/>
                  </a:lnTo>
                  <a:lnTo>
                    <a:pt x="9" y="335"/>
                  </a:lnTo>
                  <a:lnTo>
                    <a:pt x="4" y="356"/>
                  </a:lnTo>
                  <a:lnTo>
                    <a:pt x="2" y="377"/>
                  </a:lnTo>
                  <a:lnTo>
                    <a:pt x="0" y="413"/>
                  </a:lnTo>
                  <a:lnTo>
                    <a:pt x="4" y="444"/>
                  </a:lnTo>
                  <a:lnTo>
                    <a:pt x="9" y="481"/>
                  </a:lnTo>
                </a:path>
              </a:pathLst>
            </a:custGeom>
            <a:noFill/>
            <a:ln w="25400" cap="rnd" cmpd="sng">
              <a:solidFill>
                <a:srgbClr val="FFFF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22558" name="Freeform 30"/>
          <p:cNvSpPr>
            <a:spLocks/>
          </p:cNvSpPr>
          <p:nvPr/>
        </p:nvSpPr>
        <p:spPr bwMode="auto">
          <a:xfrm>
            <a:off x="2465388" y="3352800"/>
            <a:ext cx="1076325" cy="2759075"/>
          </a:xfrm>
          <a:custGeom>
            <a:avLst/>
            <a:gdLst/>
            <a:ahLst/>
            <a:cxnLst>
              <a:cxn ang="0">
                <a:pos x="279" y="1595"/>
              </a:cxn>
              <a:cxn ang="0">
                <a:pos x="165" y="1638"/>
              </a:cxn>
              <a:cxn ang="0">
                <a:pos x="161" y="1694"/>
              </a:cxn>
              <a:cxn ang="0">
                <a:pos x="233" y="1731"/>
              </a:cxn>
              <a:cxn ang="0">
                <a:pos x="372" y="1712"/>
              </a:cxn>
              <a:cxn ang="0">
                <a:pos x="444" y="1626"/>
              </a:cxn>
              <a:cxn ang="0">
                <a:pos x="390" y="1515"/>
              </a:cxn>
              <a:cxn ang="0">
                <a:pos x="276" y="1472"/>
              </a:cxn>
              <a:cxn ang="0">
                <a:pos x="107" y="1454"/>
              </a:cxn>
              <a:cxn ang="0">
                <a:pos x="50" y="1497"/>
              </a:cxn>
              <a:cxn ang="0">
                <a:pos x="71" y="1528"/>
              </a:cxn>
              <a:cxn ang="0">
                <a:pos x="233" y="1577"/>
              </a:cxn>
              <a:cxn ang="0">
                <a:pos x="365" y="1583"/>
              </a:cxn>
              <a:cxn ang="0">
                <a:pos x="441" y="1448"/>
              </a:cxn>
              <a:cxn ang="0">
                <a:pos x="441" y="1380"/>
              </a:cxn>
              <a:cxn ang="0">
                <a:pos x="337" y="1269"/>
              </a:cxn>
              <a:cxn ang="0">
                <a:pos x="190" y="1226"/>
              </a:cxn>
              <a:cxn ang="0">
                <a:pos x="104" y="1244"/>
              </a:cxn>
              <a:cxn ang="0">
                <a:pos x="100" y="1312"/>
              </a:cxn>
              <a:cxn ang="0">
                <a:pos x="172" y="1386"/>
              </a:cxn>
              <a:cxn ang="0">
                <a:pos x="304" y="1398"/>
              </a:cxn>
              <a:cxn ang="0">
                <a:pos x="430" y="1355"/>
              </a:cxn>
              <a:cxn ang="0">
                <a:pos x="487" y="1263"/>
              </a:cxn>
              <a:cxn ang="0">
                <a:pos x="455" y="1164"/>
              </a:cxn>
              <a:cxn ang="0">
                <a:pos x="319" y="1016"/>
              </a:cxn>
              <a:cxn ang="0">
                <a:pos x="150" y="967"/>
              </a:cxn>
              <a:cxn ang="0">
                <a:pos x="71" y="992"/>
              </a:cxn>
              <a:cxn ang="0">
                <a:pos x="46" y="1090"/>
              </a:cxn>
              <a:cxn ang="0">
                <a:pos x="107" y="1140"/>
              </a:cxn>
              <a:cxn ang="0">
                <a:pos x="247" y="1170"/>
              </a:cxn>
              <a:cxn ang="0">
                <a:pos x="441" y="1103"/>
              </a:cxn>
              <a:cxn ang="0">
                <a:pos x="516" y="973"/>
              </a:cxn>
              <a:cxn ang="0">
                <a:pos x="534" y="826"/>
              </a:cxn>
              <a:cxn ang="0">
                <a:pos x="412" y="709"/>
              </a:cxn>
              <a:cxn ang="0">
                <a:pos x="175" y="604"/>
              </a:cxn>
              <a:cxn ang="0">
                <a:pos x="21" y="610"/>
              </a:cxn>
              <a:cxn ang="0">
                <a:pos x="10" y="690"/>
              </a:cxn>
              <a:cxn ang="0">
                <a:pos x="78" y="807"/>
              </a:cxn>
              <a:cxn ang="0">
                <a:pos x="200" y="875"/>
              </a:cxn>
              <a:cxn ang="0">
                <a:pos x="390" y="899"/>
              </a:cxn>
              <a:cxn ang="0">
                <a:pos x="534" y="789"/>
              </a:cxn>
              <a:cxn ang="0">
                <a:pos x="591" y="653"/>
              </a:cxn>
              <a:cxn ang="0">
                <a:pos x="566" y="419"/>
              </a:cxn>
              <a:cxn ang="0">
                <a:pos x="491" y="296"/>
              </a:cxn>
              <a:cxn ang="0">
                <a:pos x="294" y="210"/>
              </a:cxn>
              <a:cxn ang="0">
                <a:pos x="82" y="179"/>
              </a:cxn>
              <a:cxn ang="0">
                <a:pos x="7" y="210"/>
              </a:cxn>
              <a:cxn ang="0">
                <a:pos x="64" y="345"/>
              </a:cxn>
              <a:cxn ang="0">
                <a:pos x="200" y="481"/>
              </a:cxn>
              <a:cxn ang="0">
                <a:pos x="369" y="511"/>
              </a:cxn>
              <a:cxn ang="0">
                <a:pos x="534" y="481"/>
              </a:cxn>
              <a:cxn ang="0">
                <a:pos x="659" y="370"/>
              </a:cxn>
              <a:cxn ang="0">
                <a:pos x="670" y="247"/>
              </a:cxn>
              <a:cxn ang="0">
                <a:pos x="559" y="87"/>
              </a:cxn>
            </a:cxnLst>
            <a:rect l="0" t="0" r="r" b="b"/>
            <a:pathLst>
              <a:path w="678" h="1738">
                <a:moveTo>
                  <a:pt x="390" y="1657"/>
                </a:moveTo>
                <a:lnTo>
                  <a:pt x="351" y="1632"/>
                </a:lnTo>
                <a:lnTo>
                  <a:pt x="315" y="1608"/>
                </a:lnTo>
                <a:lnTo>
                  <a:pt x="279" y="1595"/>
                </a:lnTo>
                <a:lnTo>
                  <a:pt x="247" y="1589"/>
                </a:lnTo>
                <a:lnTo>
                  <a:pt x="215" y="1595"/>
                </a:lnTo>
                <a:lnTo>
                  <a:pt x="186" y="1614"/>
                </a:lnTo>
                <a:lnTo>
                  <a:pt x="165" y="1638"/>
                </a:lnTo>
                <a:lnTo>
                  <a:pt x="154" y="1645"/>
                </a:lnTo>
                <a:lnTo>
                  <a:pt x="150" y="1657"/>
                </a:lnTo>
                <a:lnTo>
                  <a:pt x="150" y="1675"/>
                </a:lnTo>
                <a:lnTo>
                  <a:pt x="161" y="1694"/>
                </a:lnTo>
                <a:lnTo>
                  <a:pt x="179" y="1712"/>
                </a:lnTo>
                <a:lnTo>
                  <a:pt x="200" y="1725"/>
                </a:lnTo>
                <a:lnTo>
                  <a:pt x="215" y="1731"/>
                </a:lnTo>
                <a:lnTo>
                  <a:pt x="233" y="1731"/>
                </a:lnTo>
                <a:lnTo>
                  <a:pt x="268" y="1737"/>
                </a:lnTo>
                <a:lnTo>
                  <a:pt x="308" y="1731"/>
                </a:lnTo>
                <a:lnTo>
                  <a:pt x="344" y="1725"/>
                </a:lnTo>
                <a:lnTo>
                  <a:pt x="372" y="1712"/>
                </a:lnTo>
                <a:lnTo>
                  <a:pt x="405" y="1700"/>
                </a:lnTo>
                <a:lnTo>
                  <a:pt x="426" y="1682"/>
                </a:lnTo>
                <a:lnTo>
                  <a:pt x="441" y="1657"/>
                </a:lnTo>
                <a:lnTo>
                  <a:pt x="444" y="1626"/>
                </a:lnTo>
                <a:lnTo>
                  <a:pt x="437" y="1589"/>
                </a:lnTo>
                <a:lnTo>
                  <a:pt x="419" y="1546"/>
                </a:lnTo>
                <a:lnTo>
                  <a:pt x="408" y="1528"/>
                </a:lnTo>
                <a:lnTo>
                  <a:pt x="390" y="1515"/>
                </a:lnTo>
                <a:lnTo>
                  <a:pt x="369" y="1503"/>
                </a:lnTo>
                <a:lnTo>
                  <a:pt x="340" y="1491"/>
                </a:lnTo>
                <a:lnTo>
                  <a:pt x="308" y="1478"/>
                </a:lnTo>
                <a:lnTo>
                  <a:pt x="276" y="1472"/>
                </a:lnTo>
                <a:lnTo>
                  <a:pt x="204" y="1454"/>
                </a:lnTo>
                <a:lnTo>
                  <a:pt x="175" y="1448"/>
                </a:lnTo>
                <a:lnTo>
                  <a:pt x="150" y="1448"/>
                </a:lnTo>
                <a:lnTo>
                  <a:pt x="107" y="1454"/>
                </a:lnTo>
                <a:lnTo>
                  <a:pt x="89" y="1466"/>
                </a:lnTo>
                <a:lnTo>
                  <a:pt x="71" y="1472"/>
                </a:lnTo>
                <a:lnTo>
                  <a:pt x="57" y="1485"/>
                </a:lnTo>
                <a:lnTo>
                  <a:pt x="50" y="1497"/>
                </a:lnTo>
                <a:lnTo>
                  <a:pt x="46" y="1509"/>
                </a:lnTo>
                <a:lnTo>
                  <a:pt x="53" y="1515"/>
                </a:lnTo>
                <a:lnTo>
                  <a:pt x="61" y="1521"/>
                </a:lnTo>
                <a:lnTo>
                  <a:pt x="71" y="1528"/>
                </a:lnTo>
                <a:lnTo>
                  <a:pt x="104" y="1540"/>
                </a:lnTo>
                <a:lnTo>
                  <a:pt x="143" y="1552"/>
                </a:lnTo>
                <a:lnTo>
                  <a:pt x="186" y="1565"/>
                </a:lnTo>
                <a:lnTo>
                  <a:pt x="233" y="1577"/>
                </a:lnTo>
                <a:lnTo>
                  <a:pt x="276" y="1583"/>
                </a:lnTo>
                <a:lnTo>
                  <a:pt x="315" y="1589"/>
                </a:lnTo>
                <a:lnTo>
                  <a:pt x="344" y="1589"/>
                </a:lnTo>
                <a:lnTo>
                  <a:pt x="365" y="1583"/>
                </a:lnTo>
                <a:lnTo>
                  <a:pt x="383" y="1565"/>
                </a:lnTo>
                <a:lnTo>
                  <a:pt x="408" y="1528"/>
                </a:lnTo>
                <a:lnTo>
                  <a:pt x="426" y="1485"/>
                </a:lnTo>
                <a:lnTo>
                  <a:pt x="441" y="1448"/>
                </a:lnTo>
                <a:lnTo>
                  <a:pt x="451" y="1429"/>
                </a:lnTo>
                <a:lnTo>
                  <a:pt x="455" y="1417"/>
                </a:lnTo>
                <a:lnTo>
                  <a:pt x="451" y="1404"/>
                </a:lnTo>
                <a:lnTo>
                  <a:pt x="441" y="1380"/>
                </a:lnTo>
                <a:lnTo>
                  <a:pt x="430" y="1361"/>
                </a:lnTo>
                <a:lnTo>
                  <a:pt x="415" y="1343"/>
                </a:lnTo>
                <a:lnTo>
                  <a:pt x="380" y="1306"/>
                </a:lnTo>
                <a:lnTo>
                  <a:pt x="337" y="1269"/>
                </a:lnTo>
                <a:lnTo>
                  <a:pt x="294" y="1244"/>
                </a:lnTo>
                <a:lnTo>
                  <a:pt x="272" y="1238"/>
                </a:lnTo>
                <a:lnTo>
                  <a:pt x="243" y="1232"/>
                </a:lnTo>
                <a:lnTo>
                  <a:pt x="190" y="1226"/>
                </a:lnTo>
                <a:lnTo>
                  <a:pt x="161" y="1226"/>
                </a:lnTo>
                <a:lnTo>
                  <a:pt x="136" y="1232"/>
                </a:lnTo>
                <a:lnTo>
                  <a:pt x="118" y="1238"/>
                </a:lnTo>
                <a:lnTo>
                  <a:pt x="104" y="1244"/>
                </a:lnTo>
                <a:lnTo>
                  <a:pt x="96" y="1257"/>
                </a:lnTo>
                <a:lnTo>
                  <a:pt x="93" y="1269"/>
                </a:lnTo>
                <a:lnTo>
                  <a:pt x="96" y="1287"/>
                </a:lnTo>
                <a:lnTo>
                  <a:pt x="100" y="1312"/>
                </a:lnTo>
                <a:lnTo>
                  <a:pt x="121" y="1349"/>
                </a:lnTo>
                <a:lnTo>
                  <a:pt x="132" y="1367"/>
                </a:lnTo>
                <a:lnTo>
                  <a:pt x="150" y="1380"/>
                </a:lnTo>
                <a:lnTo>
                  <a:pt x="172" y="1386"/>
                </a:lnTo>
                <a:lnTo>
                  <a:pt x="200" y="1392"/>
                </a:lnTo>
                <a:lnTo>
                  <a:pt x="233" y="1398"/>
                </a:lnTo>
                <a:lnTo>
                  <a:pt x="268" y="1398"/>
                </a:lnTo>
                <a:lnTo>
                  <a:pt x="304" y="1398"/>
                </a:lnTo>
                <a:lnTo>
                  <a:pt x="337" y="1392"/>
                </a:lnTo>
                <a:lnTo>
                  <a:pt x="365" y="1386"/>
                </a:lnTo>
                <a:lnTo>
                  <a:pt x="390" y="1380"/>
                </a:lnTo>
                <a:lnTo>
                  <a:pt x="430" y="1355"/>
                </a:lnTo>
                <a:lnTo>
                  <a:pt x="462" y="1324"/>
                </a:lnTo>
                <a:lnTo>
                  <a:pt x="476" y="1306"/>
                </a:lnTo>
                <a:lnTo>
                  <a:pt x="484" y="1287"/>
                </a:lnTo>
                <a:lnTo>
                  <a:pt x="487" y="1263"/>
                </a:lnTo>
                <a:lnTo>
                  <a:pt x="487" y="1244"/>
                </a:lnTo>
                <a:lnTo>
                  <a:pt x="480" y="1220"/>
                </a:lnTo>
                <a:lnTo>
                  <a:pt x="469" y="1189"/>
                </a:lnTo>
                <a:lnTo>
                  <a:pt x="455" y="1164"/>
                </a:lnTo>
                <a:lnTo>
                  <a:pt x="437" y="1133"/>
                </a:lnTo>
                <a:lnTo>
                  <a:pt x="394" y="1078"/>
                </a:lnTo>
                <a:lnTo>
                  <a:pt x="344" y="1035"/>
                </a:lnTo>
                <a:lnTo>
                  <a:pt x="319" y="1016"/>
                </a:lnTo>
                <a:lnTo>
                  <a:pt x="286" y="1004"/>
                </a:lnTo>
                <a:lnTo>
                  <a:pt x="218" y="980"/>
                </a:lnTo>
                <a:lnTo>
                  <a:pt x="182" y="973"/>
                </a:lnTo>
                <a:lnTo>
                  <a:pt x="150" y="967"/>
                </a:lnTo>
                <a:lnTo>
                  <a:pt x="125" y="967"/>
                </a:lnTo>
                <a:lnTo>
                  <a:pt x="104" y="967"/>
                </a:lnTo>
                <a:lnTo>
                  <a:pt x="86" y="973"/>
                </a:lnTo>
                <a:lnTo>
                  <a:pt x="71" y="992"/>
                </a:lnTo>
                <a:lnTo>
                  <a:pt x="53" y="1029"/>
                </a:lnTo>
                <a:lnTo>
                  <a:pt x="46" y="1047"/>
                </a:lnTo>
                <a:lnTo>
                  <a:pt x="46" y="1072"/>
                </a:lnTo>
                <a:lnTo>
                  <a:pt x="46" y="1090"/>
                </a:lnTo>
                <a:lnTo>
                  <a:pt x="53" y="1103"/>
                </a:lnTo>
                <a:lnTo>
                  <a:pt x="68" y="1115"/>
                </a:lnTo>
                <a:lnTo>
                  <a:pt x="86" y="1127"/>
                </a:lnTo>
                <a:lnTo>
                  <a:pt x="107" y="1140"/>
                </a:lnTo>
                <a:lnTo>
                  <a:pt x="136" y="1152"/>
                </a:lnTo>
                <a:lnTo>
                  <a:pt x="193" y="1164"/>
                </a:lnTo>
                <a:lnTo>
                  <a:pt x="222" y="1170"/>
                </a:lnTo>
                <a:lnTo>
                  <a:pt x="247" y="1170"/>
                </a:lnTo>
                <a:lnTo>
                  <a:pt x="297" y="1170"/>
                </a:lnTo>
                <a:lnTo>
                  <a:pt x="351" y="1158"/>
                </a:lnTo>
                <a:lnTo>
                  <a:pt x="398" y="1140"/>
                </a:lnTo>
                <a:lnTo>
                  <a:pt x="441" y="1103"/>
                </a:lnTo>
                <a:lnTo>
                  <a:pt x="459" y="1078"/>
                </a:lnTo>
                <a:lnTo>
                  <a:pt x="480" y="1047"/>
                </a:lnTo>
                <a:lnTo>
                  <a:pt x="498" y="1010"/>
                </a:lnTo>
                <a:lnTo>
                  <a:pt x="516" y="973"/>
                </a:lnTo>
                <a:lnTo>
                  <a:pt x="530" y="936"/>
                </a:lnTo>
                <a:lnTo>
                  <a:pt x="541" y="893"/>
                </a:lnTo>
                <a:lnTo>
                  <a:pt x="541" y="856"/>
                </a:lnTo>
                <a:lnTo>
                  <a:pt x="534" y="826"/>
                </a:lnTo>
                <a:lnTo>
                  <a:pt x="516" y="795"/>
                </a:lnTo>
                <a:lnTo>
                  <a:pt x="487" y="764"/>
                </a:lnTo>
                <a:lnTo>
                  <a:pt x="451" y="733"/>
                </a:lnTo>
                <a:lnTo>
                  <a:pt x="412" y="709"/>
                </a:lnTo>
                <a:lnTo>
                  <a:pt x="326" y="653"/>
                </a:lnTo>
                <a:lnTo>
                  <a:pt x="283" y="635"/>
                </a:lnTo>
                <a:lnTo>
                  <a:pt x="247" y="622"/>
                </a:lnTo>
                <a:lnTo>
                  <a:pt x="175" y="604"/>
                </a:lnTo>
                <a:lnTo>
                  <a:pt x="104" y="598"/>
                </a:lnTo>
                <a:lnTo>
                  <a:pt x="71" y="598"/>
                </a:lnTo>
                <a:lnTo>
                  <a:pt x="43" y="604"/>
                </a:lnTo>
                <a:lnTo>
                  <a:pt x="21" y="610"/>
                </a:lnTo>
                <a:lnTo>
                  <a:pt x="7" y="622"/>
                </a:lnTo>
                <a:lnTo>
                  <a:pt x="0" y="641"/>
                </a:lnTo>
                <a:lnTo>
                  <a:pt x="3" y="659"/>
                </a:lnTo>
                <a:lnTo>
                  <a:pt x="10" y="690"/>
                </a:lnTo>
                <a:lnTo>
                  <a:pt x="21" y="721"/>
                </a:lnTo>
                <a:lnTo>
                  <a:pt x="39" y="752"/>
                </a:lnTo>
                <a:lnTo>
                  <a:pt x="57" y="782"/>
                </a:lnTo>
                <a:lnTo>
                  <a:pt x="78" y="807"/>
                </a:lnTo>
                <a:lnTo>
                  <a:pt x="104" y="826"/>
                </a:lnTo>
                <a:lnTo>
                  <a:pt x="132" y="844"/>
                </a:lnTo>
                <a:lnTo>
                  <a:pt x="165" y="863"/>
                </a:lnTo>
                <a:lnTo>
                  <a:pt x="200" y="875"/>
                </a:lnTo>
                <a:lnTo>
                  <a:pt x="243" y="887"/>
                </a:lnTo>
                <a:lnTo>
                  <a:pt x="322" y="906"/>
                </a:lnTo>
                <a:lnTo>
                  <a:pt x="358" y="906"/>
                </a:lnTo>
                <a:lnTo>
                  <a:pt x="390" y="899"/>
                </a:lnTo>
                <a:lnTo>
                  <a:pt x="419" y="887"/>
                </a:lnTo>
                <a:lnTo>
                  <a:pt x="451" y="869"/>
                </a:lnTo>
                <a:lnTo>
                  <a:pt x="509" y="819"/>
                </a:lnTo>
                <a:lnTo>
                  <a:pt x="534" y="789"/>
                </a:lnTo>
                <a:lnTo>
                  <a:pt x="555" y="758"/>
                </a:lnTo>
                <a:lnTo>
                  <a:pt x="573" y="727"/>
                </a:lnTo>
                <a:lnTo>
                  <a:pt x="584" y="690"/>
                </a:lnTo>
                <a:lnTo>
                  <a:pt x="591" y="653"/>
                </a:lnTo>
                <a:lnTo>
                  <a:pt x="591" y="610"/>
                </a:lnTo>
                <a:lnTo>
                  <a:pt x="591" y="561"/>
                </a:lnTo>
                <a:lnTo>
                  <a:pt x="588" y="511"/>
                </a:lnTo>
                <a:lnTo>
                  <a:pt x="566" y="419"/>
                </a:lnTo>
                <a:lnTo>
                  <a:pt x="552" y="382"/>
                </a:lnTo>
                <a:lnTo>
                  <a:pt x="534" y="345"/>
                </a:lnTo>
                <a:lnTo>
                  <a:pt x="512" y="314"/>
                </a:lnTo>
                <a:lnTo>
                  <a:pt x="491" y="296"/>
                </a:lnTo>
                <a:lnTo>
                  <a:pt x="462" y="271"/>
                </a:lnTo>
                <a:lnTo>
                  <a:pt x="430" y="253"/>
                </a:lnTo>
                <a:lnTo>
                  <a:pt x="362" y="228"/>
                </a:lnTo>
                <a:lnTo>
                  <a:pt x="294" y="210"/>
                </a:lnTo>
                <a:lnTo>
                  <a:pt x="258" y="204"/>
                </a:lnTo>
                <a:lnTo>
                  <a:pt x="215" y="191"/>
                </a:lnTo>
                <a:lnTo>
                  <a:pt x="125" y="185"/>
                </a:lnTo>
                <a:lnTo>
                  <a:pt x="82" y="179"/>
                </a:lnTo>
                <a:lnTo>
                  <a:pt x="46" y="185"/>
                </a:lnTo>
                <a:lnTo>
                  <a:pt x="21" y="197"/>
                </a:lnTo>
                <a:lnTo>
                  <a:pt x="10" y="204"/>
                </a:lnTo>
                <a:lnTo>
                  <a:pt x="7" y="210"/>
                </a:lnTo>
                <a:lnTo>
                  <a:pt x="7" y="234"/>
                </a:lnTo>
                <a:lnTo>
                  <a:pt x="17" y="265"/>
                </a:lnTo>
                <a:lnTo>
                  <a:pt x="39" y="302"/>
                </a:lnTo>
                <a:lnTo>
                  <a:pt x="64" y="345"/>
                </a:lnTo>
                <a:lnTo>
                  <a:pt x="96" y="388"/>
                </a:lnTo>
                <a:lnTo>
                  <a:pt x="129" y="425"/>
                </a:lnTo>
                <a:lnTo>
                  <a:pt x="165" y="456"/>
                </a:lnTo>
                <a:lnTo>
                  <a:pt x="200" y="481"/>
                </a:lnTo>
                <a:lnTo>
                  <a:pt x="236" y="499"/>
                </a:lnTo>
                <a:lnTo>
                  <a:pt x="279" y="505"/>
                </a:lnTo>
                <a:lnTo>
                  <a:pt x="322" y="511"/>
                </a:lnTo>
                <a:lnTo>
                  <a:pt x="369" y="511"/>
                </a:lnTo>
                <a:lnTo>
                  <a:pt x="415" y="511"/>
                </a:lnTo>
                <a:lnTo>
                  <a:pt x="462" y="505"/>
                </a:lnTo>
                <a:lnTo>
                  <a:pt x="502" y="493"/>
                </a:lnTo>
                <a:lnTo>
                  <a:pt x="534" y="481"/>
                </a:lnTo>
                <a:lnTo>
                  <a:pt x="591" y="450"/>
                </a:lnTo>
                <a:lnTo>
                  <a:pt x="620" y="425"/>
                </a:lnTo>
                <a:lnTo>
                  <a:pt x="641" y="401"/>
                </a:lnTo>
                <a:lnTo>
                  <a:pt x="659" y="370"/>
                </a:lnTo>
                <a:lnTo>
                  <a:pt x="670" y="339"/>
                </a:lnTo>
                <a:lnTo>
                  <a:pt x="677" y="308"/>
                </a:lnTo>
                <a:lnTo>
                  <a:pt x="677" y="277"/>
                </a:lnTo>
                <a:lnTo>
                  <a:pt x="670" y="247"/>
                </a:lnTo>
                <a:lnTo>
                  <a:pt x="649" y="210"/>
                </a:lnTo>
                <a:lnTo>
                  <a:pt x="623" y="167"/>
                </a:lnTo>
                <a:lnTo>
                  <a:pt x="591" y="123"/>
                </a:lnTo>
                <a:lnTo>
                  <a:pt x="559" y="87"/>
                </a:lnTo>
                <a:lnTo>
                  <a:pt x="530" y="50"/>
                </a:lnTo>
                <a:lnTo>
                  <a:pt x="505" y="19"/>
                </a:lnTo>
                <a:lnTo>
                  <a:pt x="487" y="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45EE-27ED-44CE-A8F9-98D2E6BF104C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2EF3-5E11-460E-8E7F-E6F3C7B76470}" type="slidenum">
              <a:rPr lang="en-GB"/>
              <a:pPr/>
              <a:t>17</a:t>
            </a:fld>
            <a:endParaRPr lang="en-GB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ar-J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التوزيع العامودي للريح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914400" y="1600200"/>
            <a:ext cx="1220788" cy="687388"/>
          </a:xfrm>
          <a:custGeom>
            <a:avLst/>
            <a:gdLst/>
            <a:ahLst/>
            <a:cxnLst>
              <a:cxn ang="0">
                <a:pos x="408" y="87"/>
              </a:cxn>
              <a:cxn ang="0">
                <a:pos x="346" y="38"/>
              </a:cxn>
              <a:cxn ang="0">
                <a:pos x="304" y="128"/>
              </a:cxn>
              <a:cxn ang="0">
                <a:pos x="160" y="72"/>
              </a:cxn>
              <a:cxn ang="0">
                <a:pos x="191" y="156"/>
              </a:cxn>
              <a:cxn ang="0">
                <a:pos x="42" y="165"/>
              </a:cxn>
              <a:cxn ang="0">
                <a:pos x="140" y="232"/>
              </a:cxn>
              <a:cxn ang="0">
                <a:pos x="0" y="258"/>
              </a:cxn>
              <a:cxn ang="0">
                <a:pos x="118" y="307"/>
              </a:cxn>
              <a:cxn ang="0">
                <a:pos x="46" y="356"/>
              </a:cxn>
              <a:cxn ang="0">
                <a:pos x="171" y="365"/>
              </a:cxn>
              <a:cxn ang="0">
                <a:pos x="175" y="432"/>
              </a:cxn>
              <a:cxn ang="0">
                <a:pos x="268" y="362"/>
              </a:cxn>
              <a:cxn ang="0">
                <a:pos x="309" y="394"/>
              </a:cxn>
              <a:cxn ang="0">
                <a:pos x="351" y="347"/>
              </a:cxn>
              <a:cxn ang="0">
                <a:pos x="413" y="377"/>
              </a:cxn>
              <a:cxn ang="0">
                <a:pos x="433" y="319"/>
              </a:cxn>
              <a:cxn ang="0">
                <a:pos x="531" y="347"/>
              </a:cxn>
              <a:cxn ang="0">
                <a:pos x="521" y="287"/>
              </a:cxn>
              <a:cxn ang="0">
                <a:pos x="671" y="313"/>
              </a:cxn>
              <a:cxn ang="0">
                <a:pos x="582" y="246"/>
              </a:cxn>
              <a:cxn ang="0">
                <a:pos x="650" y="226"/>
              </a:cxn>
              <a:cxn ang="0">
                <a:pos x="604" y="188"/>
              </a:cxn>
              <a:cxn ang="0">
                <a:pos x="768" y="133"/>
              </a:cxn>
              <a:cxn ang="0">
                <a:pos x="582" y="131"/>
              </a:cxn>
              <a:cxn ang="0">
                <a:pos x="640" y="63"/>
              </a:cxn>
              <a:cxn ang="0">
                <a:pos x="516" y="116"/>
              </a:cxn>
              <a:cxn ang="0">
                <a:pos x="526" y="0"/>
              </a:cxn>
              <a:cxn ang="0">
                <a:pos x="408" y="87"/>
              </a:cxn>
            </a:cxnLst>
            <a:rect l="0" t="0" r="r" b="b"/>
            <a:pathLst>
              <a:path w="769" h="433">
                <a:moveTo>
                  <a:pt x="408" y="87"/>
                </a:moveTo>
                <a:lnTo>
                  <a:pt x="346" y="38"/>
                </a:lnTo>
                <a:lnTo>
                  <a:pt x="304" y="128"/>
                </a:lnTo>
                <a:lnTo>
                  <a:pt x="160" y="72"/>
                </a:lnTo>
                <a:lnTo>
                  <a:pt x="191" y="156"/>
                </a:lnTo>
                <a:lnTo>
                  <a:pt x="42" y="165"/>
                </a:lnTo>
                <a:lnTo>
                  <a:pt x="140" y="232"/>
                </a:lnTo>
                <a:lnTo>
                  <a:pt x="0" y="258"/>
                </a:lnTo>
                <a:lnTo>
                  <a:pt x="118" y="307"/>
                </a:lnTo>
                <a:lnTo>
                  <a:pt x="46" y="356"/>
                </a:lnTo>
                <a:lnTo>
                  <a:pt x="171" y="365"/>
                </a:lnTo>
                <a:lnTo>
                  <a:pt x="175" y="432"/>
                </a:lnTo>
                <a:lnTo>
                  <a:pt x="268" y="362"/>
                </a:lnTo>
                <a:lnTo>
                  <a:pt x="309" y="394"/>
                </a:lnTo>
                <a:lnTo>
                  <a:pt x="351" y="347"/>
                </a:lnTo>
                <a:lnTo>
                  <a:pt x="413" y="377"/>
                </a:lnTo>
                <a:lnTo>
                  <a:pt x="433" y="319"/>
                </a:lnTo>
                <a:lnTo>
                  <a:pt x="531" y="347"/>
                </a:lnTo>
                <a:lnTo>
                  <a:pt x="521" y="287"/>
                </a:lnTo>
                <a:lnTo>
                  <a:pt x="671" y="313"/>
                </a:lnTo>
                <a:lnTo>
                  <a:pt x="582" y="246"/>
                </a:lnTo>
                <a:lnTo>
                  <a:pt x="650" y="226"/>
                </a:lnTo>
                <a:lnTo>
                  <a:pt x="604" y="188"/>
                </a:lnTo>
                <a:lnTo>
                  <a:pt x="768" y="133"/>
                </a:lnTo>
                <a:lnTo>
                  <a:pt x="582" y="131"/>
                </a:lnTo>
                <a:lnTo>
                  <a:pt x="640" y="63"/>
                </a:lnTo>
                <a:lnTo>
                  <a:pt x="516" y="116"/>
                </a:lnTo>
                <a:lnTo>
                  <a:pt x="526" y="0"/>
                </a:lnTo>
                <a:lnTo>
                  <a:pt x="408" y="87"/>
                </a:lnTo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5638800"/>
            <a:ext cx="5562600" cy="533400"/>
            <a:chOff x="1104" y="3552"/>
            <a:chExt cx="3504" cy="336"/>
          </a:xfrm>
        </p:grpSpPr>
        <p:sp>
          <p:nvSpPr>
            <p:cNvPr id="24580" name="AutoShape 4" descr="Sand"/>
            <p:cNvSpPr>
              <a:spLocks noChangeArrowheads="1"/>
            </p:cNvSpPr>
            <p:nvPr/>
          </p:nvSpPr>
          <p:spPr bwMode="auto">
            <a:xfrm>
              <a:off x="1104" y="3552"/>
              <a:ext cx="3504" cy="336"/>
            </a:xfrm>
            <a:prstGeom prst="parallelogram">
              <a:avLst>
                <a:gd name="adj" fmla="val 260618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>
              <a:off x="3696" y="3648"/>
              <a:ext cx="336" cy="96"/>
            </a:xfrm>
            <a:prstGeom prst="leftArrow">
              <a:avLst>
                <a:gd name="adj1" fmla="val 50000"/>
                <a:gd name="adj2" fmla="val 87468"/>
              </a:avLst>
            </a:prstGeom>
            <a:gradFill rotWithShape="0">
              <a:gsLst>
                <a:gs pos="0">
                  <a:srgbClr val="0066FF">
                    <a:gamma/>
                    <a:shade val="49804"/>
                    <a:invGamma/>
                  </a:srgbClr>
                </a:gs>
                <a:gs pos="100000">
                  <a:srgbClr val="0066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sp>
        <p:nvSpPr>
          <p:cNvPr id="24583" name="Freeform 7"/>
          <p:cNvSpPr>
            <a:spLocks/>
          </p:cNvSpPr>
          <p:nvPr/>
        </p:nvSpPr>
        <p:spPr bwMode="auto">
          <a:xfrm>
            <a:off x="1325563" y="5070475"/>
            <a:ext cx="4378325" cy="1270000"/>
          </a:xfrm>
          <a:custGeom>
            <a:avLst/>
            <a:gdLst/>
            <a:ahLst/>
            <a:cxnLst>
              <a:cxn ang="0">
                <a:pos x="707" y="160"/>
              </a:cxn>
              <a:cxn ang="0">
                <a:pos x="800" y="160"/>
              </a:cxn>
              <a:cxn ang="0">
                <a:pos x="864" y="122"/>
              </a:cxn>
              <a:cxn ang="0">
                <a:pos x="917" y="64"/>
              </a:cxn>
              <a:cxn ang="0">
                <a:pos x="1034" y="64"/>
              </a:cxn>
              <a:cxn ang="0">
                <a:pos x="1139" y="26"/>
              </a:cxn>
              <a:cxn ang="0">
                <a:pos x="1203" y="64"/>
              </a:cxn>
              <a:cxn ang="0">
                <a:pos x="1238" y="77"/>
              </a:cxn>
              <a:cxn ang="0">
                <a:pos x="1349" y="58"/>
              </a:cxn>
              <a:cxn ang="0">
                <a:pos x="1408" y="90"/>
              </a:cxn>
              <a:cxn ang="0">
                <a:pos x="1419" y="103"/>
              </a:cxn>
              <a:cxn ang="0">
                <a:pos x="1478" y="20"/>
              </a:cxn>
              <a:cxn ang="0">
                <a:pos x="1618" y="13"/>
              </a:cxn>
              <a:cxn ang="0">
                <a:pos x="1688" y="83"/>
              </a:cxn>
              <a:cxn ang="0">
                <a:pos x="1729" y="58"/>
              </a:cxn>
              <a:cxn ang="0">
                <a:pos x="1775" y="26"/>
              </a:cxn>
              <a:cxn ang="0">
                <a:pos x="1875" y="58"/>
              </a:cxn>
              <a:cxn ang="0">
                <a:pos x="1933" y="45"/>
              </a:cxn>
              <a:cxn ang="0">
                <a:pos x="1992" y="52"/>
              </a:cxn>
              <a:cxn ang="0">
                <a:pos x="2213" y="77"/>
              </a:cxn>
              <a:cxn ang="0">
                <a:pos x="2289" y="173"/>
              </a:cxn>
              <a:cxn ang="0">
                <a:pos x="2336" y="167"/>
              </a:cxn>
              <a:cxn ang="0">
                <a:pos x="2517" y="77"/>
              </a:cxn>
              <a:cxn ang="0">
                <a:pos x="2599" y="122"/>
              </a:cxn>
              <a:cxn ang="0">
                <a:pos x="2646" y="282"/>
              </a:cxn>
              <a:cxn ang="0">
                <a:pos x="2722" y="294"/>
              </a:cxn>
              <a:cxn ang="0">
                <a:pos x="2745" y="428"/>
              </a:cxn>
              <a:cxn ang="0">
                <a:pos x="2663" y="531"/>
              </a:cxn>
              <a:cxn ang="0">
                <a:pos x="2616" y="646"/>
              </a:cxn>
              <a:cxn ang="0">
                <a:pos x="2348" y="697"/>
              </a:cxn>
              <a:cxn ang="0">
                <a:pos x="2284" y="729"/>
              </a:cxn>
              <a:cxn ang="0">
                <a:pos x="2155" y="690"/>
              </a:cxn>
              <a:cxn ang="0">
                <a:pos x="2021" y="690"/>
              </a:cxn>
              <a:cxn ang="0">
                <a:pos x="1910" y="754"/>
              </a:cxn>
              <a:cxn ang="0">
                <a:pos x="1787" y="722"/>
              </a:cxn>
              <a:cxn ang="0">
                <a:pos x="1723" y="652"/>
              </a:cxn>
              <a:cxn ang="0">
                <a:pos x="1629" y="652"/>
              </a:cxn>
              <a:cxn ang="0">
                <a:pos x="1606" y="684"/>
              </a:cxn>
              <a:cxn ang="0">
                <a:pos x="1507" y="754"/>
              </a:cxn>
              <a:cxn ang="0">
                <a:pos x="1402" y="754"/>
              </a:cxn>
              <a:cxn ang="0">
                <a:pos x="1297" y="697"/>
              </a:cxn>
              <a:cxn ang="0">
                <a:pos x="1215" y="754"/>
              </a:cxn>
              <a:cxn ang="0">
                <a:pos x="1151" y="799"/>
              </a:cxn>
              <a:cxn ang="0">
                <a:pos x="970" y="761"/>
              </a:cxn>
              <a:cxn ang="0">
                <a:pos x="876" y="697"/>
              </a:cxn>
              <a:cxn ang="0">
                <a:pos x="730" y="748"/>
              </a:cxn>
              <a:cxn ang="0">
                <a:pos x="537" y="722"/>
              </a:cxn>
              <a:cxn ang="0">
                <a:pos x="362" y="671"/>
              </a:cxn>
              <a:cxn ang="0">
                <a:pos x="210" y="652"/>
              </a:cxn>
              <a:cxn ang="0">
                <a:pos x="216" y="646"/>
              </a:cxn>
              <a:cxn ang="0">
                <a:pos x="88" y="601"/>
              </a:cxn>
              <a:cxn ang="0">
                <a:pos x="12" y="512"/>
              </a:cxn>
              <a:cxn ang="0">
                <a:pos x="23" y="505"/>
              </a:cxn>
              <a:cxn ang="0">
                <a:pos x="70" y="454"/>
              </a:cxn>
              <a:cxn ang="0">
                <a:pos x="117" y="403"/>
              </a:cxn>
              <a:cxn ang="0">
                <a:pos x="210" y="397"/>
              </a:cxn>
              <a:cxn ang="0">
                <a:pos x="216" y="371"/>
              </a:cxn>
              <a:cxn ang="0">
                <a:pos x="315" y="320"/>
              </a:cxn>
              <a:cxn ang="0">
                <a:pos x="426" y="313"/>
              </a:cxn>
              <a:cxn ang="0">
                <a:pos x="526" y="288"/>
              </a:cxn>
              <a:cxn ang="0">
                <a:pos x="561" y="237"/>
              </a:cxn>
              <a:cxn ang="0">
                <a:pos x="643" y="243"/>
              </a:cxn>
            </a:cxnLst>
            <a:rect l="0" t="0" r="r" b="b"/>
            <a:pathLst>
              <a:path w="2758" h="800">
                <a:moveTo>
                  <a:pt x="643" y="243"/>
                </a:moveTo>
                <a:lnTo>
                  <a:pt x="672" y="218"/>
                </a:lnTo>
                <a:lnTo>
                  <a:pt x="695" y="186"/>
                </a:lnTo>
                <a:lnTo>
                  <a:pt x="707" y="160"/>
                </a:lnTo>
                <a:lnTo>
                  <a:pt x="730" y="122"/>
                </a:lnTo>
                <a:lnTo>
                  <a:pt x="753" y="135"/>
                </a:lnTo>
                <a:lnTo>
                  <a:pt x="777" y="147"/>
                </a:lnTo>
                <a:lnTo>
                  <a:pt x="800" y="160"/>
                </a:lnTo>
                <a:lnTo>
                  <a:pt x="824" y="167"/>
                </a:lnTo>
                <a:lnTo>
                  <a:pt x="841" y="160"/>
                </a:lnTo>
                <a:lnTo>
                  <a:pt x="853" y="147"/>
                </a:lnTo>
                <a:lnTo>
                  <a:pt x="864" y="122"/>
                </a:lnTo>
                <a:lnTo>
                  <a:pt x="876" y="96"/>
                </a:lnTo>
                <a:lnTo>
                  <a:pt x="882" y="83"/>
                </a:lnTo>
                <a:lnTo>
                  <a:pt x="894" y="71"/>
                </a:lnTo>
                <a:lnTo>
                  <a:pt x="917" y="64"/>
                </a:lnTo>
                <a:lnTo>
                  <a:pt x="940" y="64"/>
                </a:lnTo>
                <a:lnTo>
                  <a:pt x="987" y="58"/>
                </a:lnTo>
                <a:lnTo>
                  <a:pt x="1016" y="64"/>
                </a:lnTo>
                <a:lnTo>
                  <a:pt x="1034" y="64"/>
                </a:lnTo>
                <a:lnTo>
                  <a:pt x="1063" y="58"/>
                </a:lnTo>
                <a:lnTo>
                  <a:pt x="1092" y="45"/>
                </a:lnTo>
                <a:lnTo>
                  <a:pt x="1116" y="39"/>
                </a:lnTo>
                <a:lnTo>
                  <a:pt x="1139" y="26"/>
                </a:lnTo>
                <a:lnTo>
                  <a:pt x="1168" y="26"/>
                </a:lnTo>
                <a:lnTo>
                  <a:pt x="1197" y="39"/>
                </a:lnTo>
                <a:lnTo>
                  <a:pt x="1203" y="45"/>
                </a:lnTo>
                <a:lnTo>
                  <a:pt x="1203" y="64"/>
                </a:lnTo>
                <a:lnTo>
                  <a:pt x="1209" y="77"/>
                </a:lnTo>
                <a:lnTo>
                  <a:pt x="1215" y="83"/>
                </a:lnTo>
                <a:lnTo>
                  <a:pt x="1227" y="83"/>
                </a:lnTo>
                <a:lnTo>
                  <a:pt x="1238" y="77"/>
                </a:lnTo>
                <a:lnTo>
                  <a:pt x="1256" y="64"/>
                </a:lnTo>
                <a:lnTo>
                  <a:pt x="1285" y="58"/>
                </a:lnTo>
                <a:lnTo>
                  <a:pt x="1314" y="52"/>
                </a:lnTo>
                <a:lnTo>
                  <a:pt x="1349" y="58"/>
                </a:lnTo>
                <a:lnTo>
                  <a:pt x="1367" y="58"/>
                </a:lnTo>
                <a:lnTo>
                  <a:pt x="1378" y="64"/>
                </a:lnTo>
                <a:lnTo>
                  <a:pt x="1396" y="77"/>
                </a:lnTo>
                <a:lnTo>
                  <a:pt x="1408" y="90"/>
                </a:lnTo>
                <a:lnTo>
                  <a:pt x="1408" y="103"/>
                </a:lnTo>
                <a:lnTo>
                  <a:pt x="1408" y="109"/>
                </a:lnTo>
                <a:lnTo>
                  <a:pt x="1413" y="109"/>
                </a:lnTo>
                <a:lnTo>
                  <a:pt x="1419" y="103"/>
                </a:lnTo>
                <a:lnTo>
                  <a:pt x="1431" y="90"/>
                </a:lnTo>
                <a:lnTo>
                  <a:pt x="1454" y="64"/>
                </a:lnTo>
                <a:lnTo>
                  <a:pt x="1466" y="39"/>
                </a:lnTo>
                <a:lnTo>
                  <a:pt x="1478" y="20"/>
                </a:lnTo>
                <a:lnTo>
                  <a:pt x="1495" y="7"/>
                </a:lnTo>
                <a:lnTo>
                  <a:pt x="1513" y="0"/>
                </a:lnTo>
                <a:lnTo>
                  <a:pt x="1559" y="7"/>
                </a:lnTo>
                <a:lnTo>
                  <a:pt x="1618" y="13"/>
                </a:lnTo>
                <a:lnTo>
                  <a:pt x="1641" y="20"/>
                </a:lnTo>
                <a:lnTo>
                  <a:pt x="1665" y="26"/>
                </a:lnTo>
                <a:lnTo>
                  <a:pt x="1676" y="52"/>
                </a:lnTo>
                <a:lnTo>
                  <a:pt x="1688" y="83"/>
                </a:lnTo>
                <a:lnTo>
                  <a:pt x="1694" y="103"/>
                </a:lnTo>
                <a:lnTo>
                  <a:pt x="1694" y="115"/>
                </a:lnTo>
                <a:lnTo>
                  <a:pt x="1717" y="83"/>
                </a:lnTo>
                <a:lnTo>
                  <a:pt x="1729" y="58"/>
                </a:lnTo>
                <a:lnTo>
                  <a:pt x="1740" y="39"/>
                </a:lnTo>
                <a:lnTo>
                  <a:pt x="1746" y="32"/>
                </a:lnTo>
                <a:lnTo>
                  <a:pt x="1758" y="26"/>
                </a:lnTo>
                <a:lnTo>
                  <a:pt x="1775" y="26"/>
                </a:lnTo>
                <a:lnTo>
                  <a:pt x="1793" y="32"/>
                </a:lnTo>
                <a:lnTo>
                  <a:pt x="1828" y="39"/>
                </a:lnTo>
                <a:lnTo>
                  <a:pt x="1851" y="52"/>
                </a:lnTo>
                <a:lnTo>
                  <a:pt x="1875" y="58"/>
                </a:lnTo>
                <a:lnTo>
                  <a:pt x="1910" y="39"/>
                </a:lnTo>
                <a:lnTo>
                  <a:pt x="1921" y="32"/>
                </a:lnTo>
                <a:lnTo>
                  <a:pt x="1927" y="32"/>
                </a:lnTo>
                <a:lnTo>
                  <a:pt x="1933" y="45"/>
                </a:lnTo>
                <a:lnTo>
                  <a:pt x="1933" y="52"/>
                </a:lnTo>
                <a:lnTo>
                  <a:pt x="1939" y="58"/>
                </a:lnTo>
                <a:lnTo>
                  <a:pt x="1957" y="64"/>
                </a:lnTo>
                <a:lnTo>
                  <a:pt x="1992" y="52"/>
                </a:lnTo>
                <a:lnTo>
                  <a:pt x="2079" y="58"/>
                </a:lnTo>
                <a:lnTo>
                  <a:pt x="2161" y="64"/>
                </a:lnTo>
                <a:lnTo>
                  <a:pt x="2184" y="71"/>
                </a:lnTo>
                <a:lnTo>
                  <a:pt x="2213" y="77"/>
                </a:lnTo>
                <a:lnTo>
                  <a:pt x="2237" y="90"/>
                </a:lnTo>
                <a:lnTo>
                  <a:pt x="2249" y="90"/>
                </a:lnTo>
                <a:lnTo>
                  <a:pt x="2272" y="128"/>
                </a:lnTo>
                <a:lnTo>
                  <a:pt x="2289" y="173"/>
                </a:lnTo>
                <a:lnTo>
                  <a:pt x="2307" y="211"/>
                </a:lnTo>
                <a:lnTo>
                  <a:pt x="2313" y="218"/>
                </a:lnTo>
                <a:lnTo>
                  <a:pt x="2313" y="224"/>
                </a:lnTo>
                <a:lnTo>
                  <a:pt x="2336" y="167"/>
                </a:lnTo>
                <a:lnTo>
                  <a:pt x="2365" y="128"/>
                </a:lnTo>
                <a:lnTo>
                  <a:pt x="2406" y="96"/>
                </a:lnTo>
                <a:lnTo>
                  <a:pt x="2459" y="77"/>
                </a:lnTo>
                <a:lnTo>
                  <a:pt x="2517" y="77"/>
                </a:lnTo>
                <a:lnTo>
                  <a:pt x="2541" y="77"/>
                </a:lnTo>
                <a:lnTo>
                  <a:pt x="2570" y="90"/>
                </a:lnTo>
                <a:lnTo>
                  <a:pt x="2587" y="103"/>
                </a:lnTo>
                <a:lnTo>
                  <a:pt x="2599" y="122"/>
                </a:lnTo>
                <a:lnTo>
                  <a:pt x="2616" y="179"/>
                </a:lnTo>
                <a:lnTo>
                  <a:pt x="2634" y="243"/>
                </a:lnTo>
                <a:lnTo>
                  <a:pt x="2640" y="262"/>
                </a:lnTo>
                <a:lnTo>
                  <a:pt x="2646" y="282"/>
                </a:lnTo>
                <a:lnTo>
                  <a:pt x="2663" y="288"/>
                </a:lnTo>
                <a:lnTo>
                  <a:pt x="2681" y="294"/>
                </a:lnTo>
                <a:lnTo>
                  <a:pt x="2704" y="294"/>
                </a:lnTo>
                <a:lnTo>
                  <a:pt x="2722" y="294"/>
                </a:lnTo>
                <a:lnTo>
                  <a:pt x="2745" y="339"/>
                </a:lnTo>
                <a:lnTo>
                  <a:pt x="2757" y="377"/>
                </a:lnTo>
                <a:lnTo>
                  <a:pt x="2757" y="403"/>
                </a:lnTo>
                <a:lnTo>
                  <a:pt x="2745" y="428"/>
                </a:lnTo>
                <a:lnTo>
                  <a:pt x="2722" y="448"/>
                </a:lnTo>
                <a:lnTo>
                  <a:pt x="2704" y="473"/>
                </a:lnTo>
                <a:lnTo>
                  <a:pt x="2681" y="499"/>
                </a:lnTo>
                <a:lnTo>
                  <a:pt x="2663" y="531"/>
                </a:lnTo>
                <a:lnTo>
                  <a:pt x="2651" y="569"/>
                </a:lnTo>
                <a:lnTo>
                  <a:pt x="2646" y="601"/>
                </a:lnTo>
                <a:lnTo>
                  <a:pt x="2628" y="633"/>
                </a:lnTo>
                <a:lnTo>
                  <a:pt x="2616" y="646"/>
                </a:lnTo>
                <a:lnTo>
                  <a:pt x="2593" y="652"/>
                </a:lnTo>
                <a:lnTo>
                  <a:pt x="2488" y="665"/>
                </a:lnTo>
                <a:lnTo>
                  <a:pt x="2383" y="671"/>
                </a:lnTo>
                <a:lnTo>
                  <a:pt x="2348" y="697"/>
                </a:lnTo>
                <a:lnTo>
                  <a:pt x="2324" y="716"/>
                </a:lnTo>
                <a:lnTo>
                  <a:pt x="2307" y="722"/>
                </a:lnTo>
                <a:lnTo>
                  <a:pt x="2295" y="729"/>
                </a:lnTo>
                <a:lnTo>
                  <a:pt x="2284" y="729"/>
                </a:lnTo>
                <a:lnTo>
                  <a:pt x="2266" y="729"/>
                </a:lnTo>
                <a:lnTo>
                  <a:pt x="2243" y="722"/>
                </a:lnTo>
                <a:lnTo>
                  <a:pt x="2202" y="716"/>
                </a:lnTo>
                <a:lnTo>
                  <a:pt x="2155" y="690"/>
                </a:lnTo>
                <a:lnTo>
                  <a:pt x="2120" y="684"/>
                </a:lnTo>
                <a:lnTo>
                  <a:pt x="2079" y="684"/>
                </a:lnTo>
                <a:lnTo>
                  <a:pt x="2050" y="684"/>
                </a:lnTo>
                <a:lnTo>
                  <a:pt x="2021" y="690"/>
                </a:lnTo>
                <a:lnTo>
                  <a:pt x="1992" y="716"/>
                </a:lnTo>
                <a:lnTo>
                  <a:pt x="1968" y="729"/>
                </a:lnTo>
                <a:lnTo>
                  <a:pt x="1933" y="748"/>
                </a:lnTo>
                <a:lnTo>
                  <a:pt x="1910" y="754"/>
                </a:lnTo>
                <a:lnTo>
                  <a:pt x="1881" y="748"/>
                </a:lnTo>
                <a:lnTo>
                  <a:pt x="1846" y="742"/>
                </a:lnTo>
                <a:lnTo>
                  <a:pt x="1799" y="729"/>
                </a:lnTo>
                <a:lnTo>
                  <a:pt x="1787" y="722"/>
                </a:lnTo>
                <a:lnTo>
                  <a:pt x="1775" y="710"/>
                </a:lnTo>
                <a:lnTo>
                  <a:pt x="1764" y="684"/>
                </a:lnTo>
                <a:lnTo>
                  <a:pt x="1740" y="665"/>
                </a:lnTo>
                <a:lnTo>
                  <a:pt x="1723" y="652"/>
                </a:lnTo>
                <a:lnTo>
                  <a:pt x="1676" y="639"/>
                </a:lnTo>
                <a:lnTo>
                  <a:pt x="1653" y="646"/>
                </a:lnTo>
                <a:lnTo>
                  <a:pt x="1635" y="652"/>
                </a:lnTo>
                <a:lnTo>
                  <a:pt x="1629" y="652"/>
                </a:lnTo>
                <a:lnTo>
                  <a:pt x="1629" y="652"/>
                </a:lnTo>
                <a:lnTo>
                  <a:pt x="1629" y="658"/>
                </a:lnTo>
                <a:lnTo>
                  <a:pt x="1624" y="665"/>
                </a:lnTo>
                <a:lnTo>
                  <a:pt x="1606" y="684"/>
                </a:lnTo>
                <a:lnTo>
                  <a:pt x="1583" y="703"/>
                </a:lnTo>
                <a:lnTo>
                  <a:pt x="1559" y="722"/>
                </a:lnTo>
                <a:lnTo>
                  <a:pt x="1530" y="742"/>
                </a:lnTo>
                <a:lnTo>
                  <a:pt x="1507" y="754"/>
                </a:lnTo>
                <a:lnTo>
                  <a:pt x="1501" y="761"/>
                </a:lnTo>
                <a:lnTo>
                  <a:pt x="1495" y="761"/>
                </a:lnTo>
                <a:lnTo>
                  <a:pt x="1437" y="754"/>
                </a:lnTo>
                <a:lnTo>
                  <a:pt x="1402" y="754"/>
                </a:lnTo>
                <a:lnTo>
                  <a:pt x="1373" y="748"/>
                </a:lnTo>
                <a:lnTo>
                  <a:pt x="1343" y="735"/>
                </a:lnTo>
                <a:lnTo>
                  <a:pt x="1314" y="716"/>
                </a:lnTo>
                <a:lnTo>
                  <a:pt x="1297" y="697"/>
                </a:lnTo>
                <a:lnTo>
                  <a:pt x="1285" y="690"/>
                </a:lnTo>
                <a:lnTo>
                  <a:pt x="1262" y="716"/>
                </a:lnTo>
                <a:lnTo>
                  <a:pt x="1238" y="735"/>
                </a:lnTo>
                <a:lnTo>
                  <a:pt x="1215" y="754"/>
                </a:lnTo>
                <a:lnTo>
                  <a:pt x="1186" y="780"/>
                </a:lnTo>
                <a:lnTo>
                  <a:pt x="1162" y="793"/>
                </a:lnTo>
                <a:lnTo>
                  <a:pt x="1156" y="799"/>
                </a:lnTo>
                <a:lnTo>
                  <a:pt x="1151" y="799"/>
                </a:lnTo>
                <a:lnTo>
                  <a:pt x="1110" y="793"/>
                </a:lnTo>
                <a:lnTo>
                  <a:pt x="1081" y="786"/>
                </a:lnTo>
                <a:lnTo>
                  <a:pt x="1022" y="780"/>
                </a:lnTo>
                <a:lnTo>
                  <a:pt x="970" y="761"/>
                </a:lnTo>
                <a:lnTo>
                  <a:pt x="905" y="742"/>
                </a:lnTo>
                <a:lnTo>
                  <a:pt x="894" y="716"/>
                </a:lnTo>
                <a:lnTo>
                  <a:pt x="888" y="703"/>
                </a:lnTo>
                <a:lnTo>
                  <a:pt x="876" y="697"/>
                </a:lnTo>
                <a:lnTo>
                  <a:pt x="835" y="703"/>
                </a:lnTo>
                <a:lnTo>
                  <a:pt x="800" y="716"/>
                </a:lnTo>
                <a:lnTo>
                  <a:pt x="765" y="735"/>
                </a:lnTo>
                <a:lnTo>
                  <a:pt x="730" y="748"/>
                </a:lnTo>
                <a:lnTo>
                  <a:pt x="643" y="742"/>
                </a:lnTo>
                <a:lnTo>
                  <a:pt x="602" y="742"/>
                </a:lnTo>
                <a:lnTo>
                  <a:pt x="561" y="735"/>
                </a:lnTo>
                <a:lnTo>
                  <a:pt x="537" y="722"/>
                </a:lnTo>
                <a:lnTo>
                  <a:pt x="514" y="703"/>
                </a:lnTo>
                <a:lnTo>
                  <a:pt x="497" y="684"/>
                </a:lnTo>
                <a:lnTo>
                  <a:pt x="467" y="678"/>
                </a:lnTo>
                <a:lnTo>
                  <a:pt x="362" y="671"/>
                </a:lnTo>
                <a:lnTo>
                  <a:pt x="257" y="665"/>
                </a:lnTo>
                <a:lnTo>
                  <a:pt x="240" y="658"/>
                </a:lnTo>
                <a:lnTo>
                  <a:pt x="228" y="658"/>
                </a:lnTo>
                <a:lnTo>
                  <a:pt x="210" y="652"/>
                </a:lnTo>
                <a:lnTo>
                  <a:pt x="210" y="652"/>
                </a:lnTo>
                <a:lnTo>
                  <a:pt x="216" y="652"/>
                </a:lnTo>
                <a:lnTo>
                  <a:pt x="222" y="652"/>
                </a:lnTo>
                <a:lnTo>
                  <a:pt x="216" y="646"/>
                </a:lnTo>
                <a:lnTo>
                  <a:pt x="205" y="639"/>
                </a:lnTo>
                <a:lnTo>
                  <a:pt x="187" y="633"/>
                </a:lnTo>
                <a:lnTo>
                  <a:pt x="169" y="620"/>
                </a:lnTo>
                <a:lnTo>
                  <a:pt x="88" y="601"/>
                </a:lnTo>
                <a:lnTo>
                  <a:pt x="0" y="582"/>
                </a:lnTo>
                <a:lnTo>
                  <a:pt x="6" y="556"/>
                </a:lnTo>
                <a:lnTo>
                  <a:pt x="6" y="531"/>
                </a:lnTo>
                <a:lnTo>
                  <a:pt x="12" y="512"/>
                </a:lnTo>
                <a:lnTo>
                  <a:pt x="12" y="499"/>
                </a:lnTo>
                <a:lnTo>
                  <a:pt x="12" y="499"/>
                </a:lnTo>
                <a:lnTo>
                  <a:pt x="12" y="505"/>
                </a:lnTo>
                <a:lnTo>
                  <a:pt x="23" y="505"/>
                </a:lnTo>
                <a:lnTo>
                  <a:pt x="35" y="499"/>
                </a:lnTo>
                <a:lnTo>
                  <a:pt x="59" y="473"/>
                </a:lnTo>
                <a:lnTo>
                  <a:pt x="64" y="460"/>
                </a:lnTo>
                <a:lnTo>
                  <a:pt x="70" y="454"/>
                </a:lnTo>
                <a:lnTo>
                  <a:pt x="70" y="441"/>
                </a:lnTo>
                <a:lnTo>
                  <a:pt x="76" y="428"/>
                </a:lnTo>
                <a:lnTo>
                  <a:pt x="94" y="416"/>
                </a:lnTo>
                <a:lnTo>
                  <a:pt x="117" y="403"/>
                </a:lnTo>
                <a:lnTo>
                  <a:pt x="164" y="384"/>
                </a:lnTo>
                <a:lnTo>
                  <a:pt x="193" y="390"/>
                </a:lnTo>
                <a:lnTo>
                  <a:pt x="205" y="397"/>
                </a:lnTo>
                <a:lnTo>
                  <a:pt x="210" y="397"/>
                </a:lnTo>
                <a:lnTo>
                  <a:pt x="210" y="397"/>
                </a:lnTo>
                <a:lnTo>
                  <a:pt x="205" y="390"/>
                </a:lnTo>
                <a:lnTo>
                  <a:pt x="210" y="384"/>
                </a:lnTo>
                <a:lnTo>
                  <a:pt x="216" y="371"/>
                </a:lnTo>
                <a:lnTo>
                  <a:pt x="240" y="352"/>
                </a:lnTo>
                <a:lnTo>
                  <a:pt x="263" y="339"/>
                </a:lnTo>
                <a:lnTo>
                  <a:pt x="292" y="326"/>
                </a:lnTo>
                <a:lnTo>
                  <a:pt x="315" y="320"/>
                </a:lnTo>
                <a:lnTo>
                  <a:pt x="327" y="320"/>
                </a:lnTo>
                <a:lnTo>
                  <a:pt x="368" y="326"/>
                </a:lnTo>
                <a:lnTo>
                  <a:pt x="397" y="326"/>
                </a:lnTo>
                <a:lnTo>
                  <a:pt x="426" y="313"/>
                </a:lnTo>
                <a:lnTo>
                  <a:pt x="461" y="288"/>
                </a:lnTo>
                <a:lnTo>
                  <a:pt x="497" y="294"/>
                </a:lnTo>
                <a:lnTo>
                  <a:pt x="514" y="294"/>
                </a:lnTo>
                <a:lnTo>
                  <a:pt x="526" y="288"/>
                </a:lnTo>
                <a:lnTo>
                  <a:pt x="532" y="282"/>
                </a:lnTo>
                <a:lnTo>
                  <a:pt x="537" y="262"/>
                </a:lnTo>
                <a:lnTo>
                  <a:pt x="543" y="250"/>
                </a:lnTo>
                <a:lnTo>
                  <a:pt x="561" y="237"/>
                </a:lnTo>
                <a:lnTo>
                  <a:pt x="584" y="230"/>
                </a:lnTo>
                <a:lnTo>
                  <a:pt x="596" y="230"/>
                </a:lnTo>
                <a:lnTo>
                  <a:pt x="613" y="230"/>
                </a:lnTo>
                <a:lnTo>
                  <a:pt x="643" y="243"/>
                </a:lnTo>
              </a:path>
            </a:pathLst>
          </a:custGeom>
          <a:solidFill>
            <a:srgbClr val="FFFFCC">
              <a:alpha val="50000"/>
            </a:srgbClr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2600" y="4495800"/>
            <a:ext cx="6516688" cy="685800"/>
            <a:chOff x="1104" y="2832"/>
            <a:chExt cx="4105" cy="432"/>
          </a:xfrm>
        </p:grpSpPr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1104" y="2928"/>
              <a:ext cx="3504" cy="336"/>
            </a:xfrm>
            <a:prstGeom prst="parallelogram">
              <a:avLst>
                <a:gd name="adj" fmla="val 260618"/>
              </a:avLst>
            </a:prstGeom>
            <a:solidFill>
              <a:srgbClr val="0066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 rot="3960000">
              <a:off x="2136" y="2808"/>
              <a:ext cx="144" cy="384"/>
            </a:xfrm>
            <a:prstGeom prst="downArrow">
              <a:avLst>
                <a:gd name="adj1" fmla="val 50000"/>
                <a:gd name="adj2" fmla="val 66691"/>
              </a:avLst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4704" y="2832"/>
              <a:ext cx="5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lang="en-GB"/>
                <a:t>25 m</a:t>
              </a:r>
            </a:p>
          </p:txBody>
        </p:sp>
      </p:grpSp>
      <p:sp>
        <p:nvSpPr>
          <p:cNvPr id="24588" name="Freeform 12"/>
          <p:cNvSpPr>
            <a:spLocks/>
          </p:cNvSpPr>
          <p:nvPr/>
        </p:nvSpPr>
        <p:spPr bwMode="auto">
          <a:xfrm>
            <a:off x="3457575" y="4100513"/>
            <a:ext cx="3190875" cy="1471612"/>
          </a:xfrm>
          <a:custGeom>
            <a:avLst/>
            <a:gdLst/>
            <a:ahLst/>
            <a:cxnLst>
              <a:cxn ang="0">
                <a:pos x="514" y="174"/>
              </a:cxn>
              <a:cxn ang="0">
                <a:pos x="575" y="174"/>
              </a:cxn>
              <a:cxn ang="0">
                <a:pos x="636" y="101"/>
              </a:cxn>
              <a:cxn ang="0">
                <a:pos x="731" y="61"/>
              </a:cxn>
              <a:cxn ang="0">
                <a:pos x="819" y="16"/>
              </a:cxn>
              <a:cxn ang="0">
                <a:pos x="873" y="61"/>
              </a:cxn>
              <a:cxn ang="0">
                <a:pos x="893" y="84"/>
              </a:cxn>
              <a:cxn ang="0">
                <a:pos x="974" y="56"/>
              </a:cxn>
              <a:cxn ang="0">
                <a:pos x="1022" y="112"/>
              </a:cxn>
              <a:cxn ang="0">
                <a:pos x="1035" y="95"/>
              </a:cxn>
              <a:cxn ang="0">
                <a:pos x="1083" y="0"/>
              </a:cxn>
              <a:cxn ang="0">
                <a:pos x="1191" y="16"/>
              </a:cxn>
              <a:cxn ang="0">
                <a:pos x="1231" y="123"/>
              </a:cxn>
              <a:cxn ang="0">
                <a:pos x="1252" y="61"/>
              </a:cxn>
              <a:cxn ang="0">
                <a:pos x="1286" y="28"/>
              </a:cxn>
              <a:cxn ang="0">
                <a:pos x="1360" y="61"/>
              </a:cxn>
              <a:cxn ang="0">
                <a:pos x="1401" y="45"/>
              </a:cxn>
              <a:cxn ang="0">
                <a:pos x="1448" y="61"/>
              </a:cxn>
              <a:cxn ang="0">
                <a:pos x="1610" y="89"/>
              </a:cxn>
              <a:cxn ang="0">
                <a:pos x="1651" y="151"/>
              </a:cxn>
              <a:cxn ang="0">
                <a:pos x="1685" y="258"/>
              </a:cxn>
              <a:cxn ang="0">
                <a:pos x="1746" y="118"/>
              </a:cxn>
              <a:cxn ang="0">
                <a:pos x="1847" y="95"/>
              </a:cxn>
              <a:cxn ang="0">
                <a:pos x="1901" y="179"/>
              </a:cxn>
              <a:cxn ang="0">
                <a:pos x="1921" y="314"/>
              </a:cxn>
              <a:cxn ang="0">
                <a:pos x="1969" y="348"/>
              </a:cxn>
              <a:cxn ang="0">
                <a:pos x="2009" y="477"/>
              </a:cxn>
              <a:cxn ang="0">
                <a:pos x="1942" y="628"/>
              </a:cxn>
              <a:cxn ang="0">
                <a:pos x="1901" y="758"/>
              </a:cxn>
              <a:cxn ang="0">
                <a:pos x="1712" y="814"/>
              </a:cxn>
              <a:cxn ang="0">
                <a:pos x="1664" y="859"/>
              </a:cxn>
              <a:cxn ang="0">
                <a:pos x="1583" y="825"/>
              </a:cxn>
              <a:cxn ang="0">
                <a:pos x="1475" y="808"/>
              </a:cxn>
              <a:cxn ang="0">
                <a:pos x="1414" y="875"/>
              </a:cxn>
              <a:cxn ang="0">
                <a:pos x="1306" y="847"/>
              </a:cxn>
              <a:cxn ang="0">
                <a:pos x="1286" y="797"/>
              </a:cxn>
              <a:cxn ang="0">
                <a:pos x="1198" y="752"/>
              </a:cxn>
              <a:cxn ang="0">
                <a:pos x="1184" y="774"/>
              </a:cxn>
              <a:cxn ang="0">
                <a:pos x="1116" y="859"/>
              </a:cxn>
              <a:cxn ang="0">
                <a:pos x="1022" y="881"/>
              </a:cxn>
              <a:cxn ang="0">
                <a:pos x="941" y="814"/>
              </a:cxn>
              <a:cxn ang="0">
                <a:pos x="886" y="875"/>
              </a:cxn>
              <a:cxn ang="0">
                <a:pos x="785" y="915"/>
              </a:cxn>
              <a:cxn ang="0">
                <a:pos x="656" y="842"/>
              </a:cxn>
              <a:cxn ang="0">
                <a:pos x="623" y="808"/>
              </a:cxn>
              <a:cxn ang="0">
                <a:pos x="528" y="859"/>
              </a:cxn>
              <a:cxn ang="0">
                <a:pos x="393" y="831"/>
              </a:cxn>
              <a:cxn ang="0">
                <a:pos x="264" y="769"/>
              </a:cxn>
              <a:cxn ang="0">
                <a:pos x="156" y="746"/>
              </a:cxn>
              <a:cxn ang="0">
                <a:pos x="149" y="729"/>
              </a:cxn>
              <a:cxn ang="0">
                <a:pos x="0" y="662"/>
              </a:cxn>
              <a:cxn ang="0">
                <a:pos x="7" y="578"/>
              </a:cxn>
              <a:cxn ang="0">
                <a:pos x="14" y="578"/>
              </a:cxn>
              <a:cxn ang="0">
                <a:pos x="48" y="511"/>
              </a:cxn>
              <a:cxn ang="0">
                <a:pos x="115" y="432"/>
              </a:cxn>
              <a:cxn ang="0">
                <a:pos x="149" y="432"/>
              </a:cxn>
              <a:cxn ang="0">
                <a:pos x="210" y="370"/>
              </a:cxn>
              <a:cxn ang="0">
                <a:pos x="291" y="365"/>
              </a:cxn>
              <a:cxn ang="0">
                <a:pos x="372" y="331"/>
              </a:cxn>
              <a:cxn ang="0">
                <a:pos x="399" y="264"/>
              </a:cxn>
              <a:cxn ang="0">
                <a:pos x="467" y="269"/>
              </a:cxn>
            </a:cxnLst>
            <a:rect l="0" t="0" r="r" b="b"/>
            <a:pathLst>
              <a:path w="2010" h="927">
                <a:moveTo>
                  <a:pt x="467" y="269"/>
                </a:moveTo>
                <a:lnTo>
                  <a:pt x="487" y="241"/>
                </a:lnTo>
                <a:lnTo>
                  <a:pt x="501" y="207"/>
                </a:lnTo>
                <a:lnTo>
                  <a:pt x="514" y="174"/>
                </a:lnTo>
                <a:lnTo>
                  <a:pt x="528" y="129"/>
                </a:lnTo>
                <a:lnTo>
                  <a:pt x="548" y="140"/>
                </a:lnTo>
                <a:lnTo>
                  <a:pt x="562" y="162"/>
                </a:lnTo>
                <a:lnTo>
                  <a:pt x="575" y="174"/>
                </a:lnTo>
                <a:lnTo>
                  <a:pt x="596" y="179"/>
                </a:lnTo>
                <a:lnTo>
                  <a:pt x="616" y="162"/>
                </a:lnTo>
                <a:lnTo>
                  <a:pt x="623" y="134"/>
                </a:lnTo>
                <a:lnTo>
                  <a:pt x="636" y="101"/>
                </a:lnTo>
                <a:lnTo>
                  <a:pt x="650" y="73"/>
                </a:lnTo>
                <a:lnTo>
                  <a:pt x="684" y="61"/>
                </a:lnTo>
                <a:lnTo>
                  <a:pt x="711" y="56"/>
                </a:lnTo>
                <a:lnTo>
                  <a:pt x="731" y="61"/>
                </a:lnTo>
                <a:lnTo>
                  <a:pt x="751" y="61"/>
                </a:lnTo>
                <a:lnTo>
                  <a:pt x="771" y="56"/>
                </a:lnTo>
                <a:lnTo>
                  <a:pt x="792" y="39"/>
                </a:lnTo>
                <a:lnTo>
                  <a:pt x="819" y="16"/>
                </a:lnTo>
                <a:lnTo>
                  <a:pt x="846" y="22"/>
                </a:lnTo>
                <a:lnTo>
                  <a:pt x="866" y="33"/>
                </a:lnTo>
                <a:lnTo>
                  <a:pt x="866" y="45"/>
                </a:lnTo>
                <a:lnTo>
                  <a:pt x="873" y="61"/>
                </a:lnTo>
                <a:lnTo>
                  <a:pt x="873" y="78"/>
                </a:lnTo>
                <a:lnTo>
                  <a:pt x="880" y="89"/>
                </a:lnTo>
                <a:lnTo>
                  <a:pt x="886" y="89"/>
                </a:lnTo>
                <a:lnTo>
                  <a:pt x="893" y="84"/>
                </a:lnTo>
                <a:lnTo>
                  <a:pt x="907" y="73"/>
                </a:lnTo>
                <a:lnTo>
                  <a:pt x="914" y="67"/>
                </a:lnTo>
                <a:lnTo>
                  <a:pt x="954" y="50"/>
                </a:lnTo>
                <a:lnTo>
                  <a:pt x="974" y="56"/>
                </a:lnTo>
                <a:lnTo>
                  <a:pt x="995" y="67"/>
                </a:lnTo>
                <a:lnTo>
                  <a:pt x="1008" y="84"/>
                </a:lnTo>
                <a:lnTo>
                  <a:pt x="1015" y="101"/>
                </a:lnTo>
                <a:lnTo>
                  <a:pt x="1022" y="112"/>
                </a:lnTo>
                <a:lnTo>
                  <a:pt x="1022" y="123"/>
                </a:lnTo>
                <a:lnTo>
                  <a:pt x="1022" y="123"/>
                </a:lnTo>
                <a:lnTo>
                  <a:pt x="1029" y="112"/>
                </a:lnTo>
                <a:lnTo>
                  <a:pt x="1035" y="95"/>
                </a:lnTo>
                <a:lnTo>
                  <a:pt x="1056" y="67"/>
                </a:lnTo>
                <a:lnTo>
                  <a:pt x="1062" y="33"/>
                </a:lnTo>
                <a:lnTo>
                  <a:pt x="1076" y="16"/>
                </a:lnTo>
                <a:lnTo>
                  <a:pt x="1083" y="0"/>
                </a:lnTo>
                <a:lnTo>
                  <a:pt x="1096" y="0"/>
                </a:lnTo>
                <a:lnTo>
                  <a:pt x="1130" y="0"/>
                </a:lnTo>
                <a:lnTo>
                  <a:pt x="1171" y="11"/>
                </a:lnTo>
                <a:lnTo>
                  <a:pt x="1191" y="16"/>
                </a:lnTo>
                <a:lnTo>
                  <a:pt x="1204" y="28"/>
                </a:lnTo>
                <a:lnTo>
                  <a:pt x="1218" y="56"/>
                </a:lnTo>
                <a:lnTo>
                  <a:pt x="1225" y="89"/>
                </a:lnTo>
                <a:lnTo>
                  <a:pt x="1231" y="123"/>
                </a:lnTo>
                <a:lnTo>
                  <a:pt x="1231" y="129"/>
                </a:lnTo>
                <a:lnTo>
                  <a:pt x="1231" y="134"/>
                </a:lnTo>
                <a:lnTo>
                  <a:pt x="1245" y="95"/>
                </a:lnTo>
                <a:lnTo>
                  <a:pt x="1252" y="61"/>
                </a:lnTo>
                <a:lnTo>
                  <a:pt x="1259" y="45"/>
                </a:lnTo>
                <a:lnTo>
                  <a:pt x="1265" y="33"/>
                </a:lnTo>
                <a:lnTo>
                  <a:pt x="1272" y="28"/>
                </a:lnTo>
                <a:lnTo>
                  <a:pt x="1286" y="28"/>
                </a:lnTo>
                <a:lnTo>
                  <a:pt x="1299" y="33"/>
                </a:lnTo>
                <a:lnTo>
                  <a:pt x="1326" y="45"/>
                </a:lnTo>
                <a:lnTo>
                  <a:pt x="1346" y="56"/>
                </a:lnTo>
                <a:lnTo>
                  <a:pt x="1360" y="61"/>
                </a:lnTo>
                <a:lnTo>
                  <a:pt x="1387" y="39"/>
                </a:lnTo>
                <a:lnTo>
                  <a:pt x="1394" y="33"/>
                </a:lnTo>
                <a:lnTo>
                  <a:pt x="1401" y="39"/>
                </a:lnTo>
                <a:lnTo>
                  <a:pt x="1401" y="45"/>
                </a:lnTo>
                <a:lnTo>
                  <a:pt x="1401" y="61"/>
                </a:lnTo>
                <a:lnTo>
                  <a:pt x="1407" y="67"/>
                </a:lnTo>
                <a:lnTo>
                  <a:pt x="1421" y="73"/>
                </a:lnTo>
                <a:lnTo>
                  <a:pt x="1448" y="61"/>
                </a:lnTo>
                <a:lnTo>
                  <a:pt x="1509" y="61"/>
                </a:lnTo>
                <a:lnTo>
                  <a:pt x="1570" y="73"/>
                </a:lnTo>
                <a:lnTo>
                  <a:pt x="1590" y="78"/>
                </a:lnTo>
                <a:lnTo>
                  <a:pt x="1610" y="89"/>
                </a:lnTo>
                <a:lnTo>
                  <a:pt x="1631" y="101"/>
                </a:lnTo>
                <a:lnTo>
                  <a:pt x="1637" y="106"/>
                </a:lnTo>
                <a:lnTo>
                  <a:pt x="1644" y="129"/>
                </a:lnTo>
                <a:lnTo>
                  <a:pt x="1651" y="151"/>
                </a:lnTo>
                <a:lnTo>
                  <a:pt x="1671" y="202"/>
                </a:lnTo>
                <a:lnTo>
                  <a:pt x="1678" y="224"/>
                </a:lnTo>
                <a:lnTo>
                  <a:pt x="1678" y="247"/>
                </a:lnTo>
                <a:lnTo>
                  <a:pt x="1685" y="258"/>
                </a:lnTo>
                <a:lnTo>
                  <a:pt x="1685" y="264"/>
                </a:lnTo>
                <a:lnTo>
                  <a:pt x="1698" y="202"/>
                </a:lnTo>
                <a:lnTo>
                  <a:pt x="1719" y="151"/>
                </a:lnTo>
                <a:lnTo>
                  <a:pt x="1746" y="118"/>
                </a:lnTo>
                <a:lnTo>
                  <a:pt x="1786" y="89"/>
                </a:lnTo>
                <a:lnTo>
                  <a:pt x="1806" y="89"/>
                </a:lnTo>
                <a:lnTo>
                  <a:pt x="1827" y="89"/>
                </a:lnTo>
                <a:lnTo>
                  <a:pt x="1847" y="95"/>
                </a:lnTo>
                <a:lnTo>
                  <a:pt x="1867" y="101"/>
                </a:lnTo>
                <a:lnTo>
                  <a:pt x="1881" y="118"/>
                </a:lnTo>
                <a:lnTo>
                  <a:pt x="1894" y="146"/>
                </a:lnTo>
                <a:lnTo>
                  <a:pt x="1901" y="179"/>
                </a:lnTo>
                <a:lnTo>
                  <a:pt x="1908" y="213"/>
                </a:lnTo>
                <a:lnTo>
                  <a:pt x="1908" y="252"/>
                </a:lnTo>
                <a:lnTo>
                  <a:pt x="1915" y="286"/>
                </a:lnTo>
                <a:lnTo>
                  <a:pt x="1921" y="314"/>
                </a:lnTo>
                <a:lnTo>
                  <a:pt x="1928" y="331"/>
                </a:lnTo>
                <a:lnTo>
                  <a:pt x="1942" y="342"/>
                </a:lnTo>
                <a:lnTo>
                  <a:pt x="1955" y="348"/>
                </a:lnTo>
                <a:lnTo>
                  <a:pt x="1969" y="348"/>
                </a:lnTo>
                <a:lnTo>
                  <a:pt x="1982" y="348"/>
                </a:lnTo>
                <a:lnTo>
                  <a:pt x="2003" y="398"/>
                </a:lnTo>
                <a:lnTo>
                  <a:pt x="2009" y="443"/>
                </a:lnTo>
                <a:lnTo>
                  <a:pt x="2009" y="477"/>
                </a:lnTo>
                <a:lnTo>
                  <a:pt x="1996" y="505"/>
                </a:lnTo>
                <a:lnTo>
                  <a:pt x="1969" y="555"/>
                </a:lnTo>
                <a:lnTo>
                  <a:pt x="1955" y="589"/>
                </a:lnTo>
                <a:lnTo>
                  <a:pt x="1942" y="628"/>
                </a:lnTo>
                <a:lnTo>
                  <a:pt x="1935" y="668"/>
                </a:lnTo>
                <a:lnTo>
                  <a:pt x="1928" y="707"/>
                </a:lnTo>
                <a:lnTo>
                  <a:pt x="1915" y="746"/>
                </a:lnTo>
                <a:lnTo>
                  <a:pt x="1901" y="758"/>
                </a:lnTo>
                <a:lnTo>
                  <a:pt x="1888" y="769"/>
                </a:lnTo>
                <a:lnTo>
                  <a:pt x="1813" y="780"/>
                </a:lnTo>
                <a:lnTo>
                  <a:pt x="1739" y="786"/>
                </a:lnTo>
                <a:lnTo>
                  <a:pt x="1712" y="814"/>
                </a:lnTo>
                <a:lnTo>
                  <a:pt x="1691" y="836"/>
                </a:lnTo>
                <a:lnTo>
                  <a:pt x="1685" y="847"/>
                </a:lnTo>
                <a:lnTo>
                  <a:pt x="1671" y="859"/>
                </a:lnTo>
                <a:lnTo>
                  <a:pt x="1664" y="859"/>
                </a:lnTo>
                <a:lnTo>
                  <a:pt x="1651" y="853"/>
                </a:lnTo>
                <a:lnTo>
                  <a:pt x="1631" y="847"/>
                </a:lnTo>
                <a:lnTo>
                  <a:pt x="1604" y="842"/>
                </a:lnTo>
                <a:lnTo>
                  <a:pt x="1583" y="825"/>
                </a:lnTo>
                <a:lnTo>
                  <a:pt x="1570" y="808"/>
                </a:lnTo>
                <a:lnTo>
                  <a:pt x="1543" y="797"/>
                </a:lnTo>
                <a:lnTo>
                  <a:pt x="1516" y="797"/>
                </a:lnTo>
                <a:lnTo>
                  <a:pt x="1475" y="808"/>
                </a:lnTo>
                <a:lnTo>
                  <a:pt x="1455" y="836"/>
                </a:lnTo>
                <a:lnTo>
                  <a:pt x="1441" y="853"/>
                </a:lnTo>
                <a:lnTo>
                  <a:pt x="1428" y="870"/>
                </a:lnTo>
                <a:lnTo>
                  <a:pt x="1414" y="875"/>
                </a:lnTo>
                <a:lnTo>
                  <a:pt x="1394" y="875"/>
                </a:lnTo>
                <a:lnTo>
                  <a:pt x="1374" y="875"/>
                </a:lnTo>
                <a:lnTo>
                  <a:pt x="1346" y="864"/>
                </a:lnTo>
                <a:lnTo>
                  <a:pt x="1306" y="847"/>
                </a:lnTo>
                <a:lnTo>
                  <a:pt x="1299" y="836"/>
                </a:lnTo>
                <a:lnTo>
                  <a:pt x="1299" y="825"/>
                </a:lnTo>
                <a:lnTo>
                  <a:pt x="1292" y="808"/>
                </a:lnTo>
                <a:lnTo>
                  <a:pt x="1286" y="797"/>
                </a:lnTo>
                <a:lnTo>
                  <a:pt x="1272" y="774"/>
                </a:lnTo>
                <a:lnTo>
                  <a:pt x="1252" y="763"/>
                </a:lnTo>
                <a:lnTo>
                  <a:pt x="1218" y="746"/>
                </a:lnTo>
                <a:lnTo>
                  <a:pt x="1198" y="752"/>
                </a:lnTo>
                <a:lnTo>
                  <a:pt x="1191" y="758"/>
                </a:lnTo>
                <a:lnTo>
                  <a:pt x="1191" y="763"/>
                </a:lnTo>
                <a:lnTo>
                  <a:pt x="1184" y="769"/>
                </a:lnTo>
                <a:lnTo>
                  <a:pt x="1184" y="774"/>
                </a:lnTo>
                <a:lnTo>
                  <a:pt x="1177" y="791"/>
                </a:lnTo>
                <a:lnTo>
                  <a:pt x="1157" y="814"/>
                </a:lnTo>
                <a:lnTo>
                  <a:pt x="1137" y="836"/>
                </a:lnTo>
                <a:lnTo>
                  <a:pt x="1116" y="859"/>
                </a:lnTo>
                <a:lnTo>
                  <a:pt x="1096" y="881"/>
                </a:lnTo>
                <a:lnTo>
                  <a:pt x="1089" y="887"/>
                </a:lnTo>
                <a:lnTo>
                  <a:pt x="1049" y="881"/>
                </a:lnTo>
                <a:lnTo>
                  <a:pt x="1022" y="881"/>
                </a:lnTo>
                <a:lnTo>
                  <a:pt x="1001" y="870"/>
                </a:lnTo>
                <a:lnTo>
                  <a:pt x="981" y="853"/>
                </a:lnTo>
                <a:lnTo>
                  <a:pt x="961" y="831"/>
                </a:lnTo>
                <a:lnTo>
                  <a:pt x="941" y="814"/>
                </a:lnTo>
                <a:lnTo>
                  <a:pt x="934" y="802"/>
                </a:lnTo>
                <a:lnTo>
                  <a:pt x="920" y="831"/>
                </a:lnTo>
                <a:lnTo>
                  <a:pt x="900" y="853"/>
                </a:lnTo>
                <a:lnTo>
                  <a:pt x="886" y="875"/>
                </a:lnTo>
                <a:lnTo>
                  <a:pt x="866" y="898"/>
                </a:lnTo>
                <a:lnTo>
                  <a:pt x="846" y="920"/>
                </a:lnTo>
                <a:lnTo>
                  <a:pt x="839" y="926"/>
                </a:lnTo>
                <a:lnTo>
                  <a:pt x="785" y="915"/>
                </a:lnTo>
                <a:lnTo>
                  <a:pt x="744" y="904"/>
                </a:lnTo>
                <a:lnTo>
                  <a:pt x="711" y="881"/>
                </a:lnTo>
                <a:lnTo>
                  <a:pt x="663" y="859"/>
                </a:lnTo>
                <a:lnTo>
                  <a:pt x="656" y="842"/>
                </a:lnTo>
                <a:lnTo>
                  <a:pt x="650" y="825"/>
                </a:lnTo>
                <a:lnTo>
                  <a:pt x="643" y="814"/>
                </a:lnTo>
                <a:lnTo>
                  <a:pt x="636" y="808"/>
                </a:lnTo>
                <a:lnTo>
                  <a:pt x="623" y="808"/>
                </a:lnTo>
                <a:lnTo>
                  <a:pt x="609" y="808"/>
                </a:lnTo>
                <a:lnTo>
                  <a:pt x="582" y="825"/>
                </a:lnTo>
                <a:lnTo>
                  <a:pt x="555" y="847"/>
                </a:lnTo>
                <a:lnTo>
                  <a:pt x="528" y="859"/>
                </a:lnTo>
                <a:lnTo>
                  <a:pt x="467" y="859"/>
                </a:lnTo>
                <a:lnTo>
                  <a:pt x="440" y="859"/>
                </a:lnTo>
                <a:lnTo>
                  <a:pt x="406" y="847"/>
                </a:lnTo>
                <a:lnTo>
                  <a:pt x="393" y="831"/>
                </a:lnTo>
                <a:lnTo>
                  <a:pt x="379" y="808"/>
                </a:lnTo>
                <a:lnTo>
                  <a:pt x="359" y="786"/>
                </a:lnTo>
                <a:lnTo>
                  <a:pt x="345" y="774"/>
                </a:lnTo>
                <a:lnTo>
                  <a:pt x="264" y="769"/>
                </a:lnTo>
                <a:lnTo>
                  <a:pt x="190" y="763"/>
                </a:lnTo>
                <a:lnTo>
                  <a:pt x="163" y="752"/>
                </a:lnTo>
                <a:lnTo>
                  <a:pt x="156" y="746"/>
                </a:lnTo>
                <a:lnTo>
                  <a:pt x="156" y="746"/>
                </a:lnTo>
                <a:lnTo>
                  <a:pt x="156" y="746"/>
                </a:lnTo>
                <a:lnTo>
                  <a:pt x="156" y="746"/>
                </a:lnTo>
                <a:lnTo>
                  <a:pt x="156" y="741"/>
                </a:lnTo>
                <a:lnTo>
                  <a:pt x="149" y="729"/>
                </a:lnTo>
                <a:lnTo>
                  <a:pt x="122" y="713"/>
                </a:lnTo>
                <a:lnTo>
                  <a:pt x="95" y="696"/>
                </a:lnTo>
                <a:lnTo>
                  <a:pt x="61" y="685"/>
                </a:lnTo>
                <a:lnTo>
                  <a:pt x="0" y="662"/>
                </a:lnTo>
                <a:lnTo>
                  <a:pt x="7" y="628"/>
                </a:lnTo>
                <a:lnTo>
                  <a:pt x="7" y="606"/>
                </a:lnTo>
                <a:lnTo>
                  <a:pt x="7" y="589"/>
                </a:lnTo>
                <a:lnTo>
                  <a:pt x="7" y="578"/>
                </a:lnTo>
                <a:lnTo>
                  <a:pt x="7" y="567"/>
                </a:lnTo>
                <a:lnTo>
                  <a:pt x="7" y="572"/>
                </a:lnTo>
                <a:lnTo>
                  <a:pt x="7" y="578"/>
                </a:lnTo>
                <a:lnTo>
                  <a:pt x="14" y="578"/>
                </a:lnTo>
                <a:lnTo>
                  <a:pt x="27" y="567"/>
                </a:lnTo>
                <a:lnTo>
                  <a:pt x="34" y="555"/>
                </a:lnTo>
                <a:lnTo>
                  <a:pt x="41" y="539"/>
                </a:lnTo>
                <a:lnTo>
                  <a:pt x="48" y="511"/>
                </a:lnTo>
                <a:lnTo>
                  <a:pt x="48" y="488"/>
                </a:lnTo>
                <a:lnTo>
                  <a:pt x="61" y="466"/>
                </a:lnTo>
                <a:lnTo>
                  <a:pt x="81" y="454"/>
                </a:lnTo>
                <a:lnTo>
                  <a:pt x="115" y="432"/>
                </a:lnTo>
                <a:lnTo>
                  <a:pt x="136" y="443"/>
                </a:lnTo>
                <a:lnTo>
                  <a:pt x="142" y="449"/>
                </a:lnTo>
                <a:lnTo>
                  <a:pt x="149" y="449"/>
                </a:lnTo>
                <a:lnTo>
                  <a:pt x="149" y="432"/>
                </a:lnTo>
                <a:lnTo>
                  <a:pt x="156" y="415"/>
                </a:lnTo>
                <a:lnTo>
                  <a:pt x="169" y="398"/>
                </a:lnTo>
                <a:lnTo>
                  <a:pt x="190" y="381"/>
                </a:lnTo>
                <a:lnTo>
                  <a:pt x="210" y="370"/>
                </a:lnTo>
                <a:lnTo>
                  <a:pt x="230" y="365"/>
                </a:lnTo>
                <a:lnTo>
                  <a:pt x="237" y="359"/>
                </a:lnTo>
                <a:lnTo>
                  <a:pt x="264" y="370"/>
                </a:lnTo>
                <a:lnTo>
                  <a:pt x="291" y="365"/>
                </a:lnTo>
                <a:lnTo>
                  <a:pt x="311" y="348"/>
                </a:lnTo>
                <a:lnTo>
                  <a:pt x="332" y="325"/>
                </a:lnTo>
                <a:lnTo>
                  <a:pt x="359" y="336"/>
                </a:lnTo>
                <a:lnTo>
                  <a:pt x="372" y="331"/>
                </a:lnTo>
                <a:lnTo>
                  <a:pt x="379" y="325"/>
                </a:lnTo>
                <a:lnTo>
                  <a:pt x="386" y="308"/>
                </a:lnTo>
                <a:lnTo>
                  <a:pt x="393" y="275"/>
                </a:lnTo>
                <a:lnTo>
                  <a:pt x="399" y="264"/>
                </a:lnTo>
                <a:lnTo>
                  <a:pt x="420" y="252"/>
                </a:lnTo>
                <a:lnTo>
                  <a:pt x="433" y="252"/>
                </a:lnTo>
                <a:lnTo>
                  <a:pt x="440" y="258"/>
                </a:lnTo>
                <a:lnTo>
                  <a:pt x="467" y="269"/>
                </a:lnTo>
              </a:path>
            </a:pathLst>
          </a:custGeom>
          <a:solidFill>
            <a:srgbClr val="FFFF99">
              <a:alpha val="50000"/>
            </a:srgbClr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752600" y="3581400"/>
            <a:ext cx="6516688" cy="762000"/>
            <a:chOff x="1104" y="2256"/>
            <a:chExt cx="4105" cy="480"/>
          </a:xfrm>
        </p:grpSpPr>
        <p:sp>
          <p:nvSpPr>
            <p:cNvPr id="24589" name="AutoShape 13"/>
            <p:cNvSpPr>
              <a:spLocks noChangeArrowheads="1"/>
            </p:cNvSpPr>
            <p:nvPr/>
          </p:nvSpPr>
          <p:spPr bwMode="auto">
            <a:xfrm>
              <a:off x="1104" y="2400"/>
              <a:ext cx="3504" cy="336"/>
            </a:xfrm>
            <a:prstGeom prst="parallelogram">
              <a:avLst>
                <a:gd name="adj" fmla="val 260618"/>
              </a:avLst>
            </a:prstGeom>
            <a:solidFill>
              <a:srgbClr val="0066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590" name="AutoShape 14"/>
            <p:cNvSpPr>
              <a:spLocks noChangeArrowheads="1"/>
            </p:cNvSpPr>
            <p:nvPr/>
          </p:nvSpPr>
          <p:spPr bwMode="auto">
            <a:xfrm>
              <a:off x="1392" y="2544"/>
              <a:ext cx="480" cy="144"/>
            </a:xfrm>
            <a:prstGeom prst="rightArrow">
              <a:avLst>
                <a:gd name="adj1" fmla="val 50000"/>
                <a:gd name="adj2" fmla="val 83364"/>
              </a:avLst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704" y="2256"/>
              <a:ext cx="5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lang="en-GB"/>
                <a:t>50 m</a:t>
              </a:r>
            </a:p>
          </p:txBody>
        </p:sp>
      </p:grpSp>
      <p:sp>
        <p:nvSpPr>
          <p:cNvPr id="24593" name="Freeform 17"/>
          <p:cNvSpPr>
            <a:spLocks/>
          </p:cNvSpPr>
          <p:nvPr/>
        </p:nvSpPr>
        <p:spPr bwMode="auto">
          <a:xfrm>
            <a:off x="4437063" y="3227388"/>
            <a:ext cx="2747962" cy="966787"/>
          </a:xfrm>
          <a:custGeom>
            <a:avLst/>
            <a:gdLst/>
            <a:ahLst/>
            <a:cxnLst>
              <a:cxn ang="0">
                <a:pos x="445" y="114"/>
              </a:cxn>
              <a:cxn ang="0">
                <a:pos x="504" y="118"/>
              </a:cxn>
              <a:cxn ang="0">
                <a:pos x="547" y="71"/>
              </a:cxn>
              <a:cxn ang="0">
                <a:pos x="620" y="42"/>
              </a:cxn>
              <a:cxn ang="0">
                <a:pos x="708" y="16"/>
              </a:cxn>
              <a:cxn ang="0">
                <a:pos x="752" y="33"/>
              </a:cxn>
              <a:cxn ang="0">
                <a:pos x="766" y="59"/>
              </a:cxn>
              <a:cxn ang="0">
                <a:pos x="825" y="38"/>
              </a:cxn>
              <a:cxn ang="0">
                <a:pos x="883" y="71"/>
              </a:cxn>
              <a:cxn ang="0">
                <a:pos x="890" y="76"/>
              </a:cxn>
              <a:cxn ang="0">
                <a:pos x="927" y="12"/>
              </a:cxn>
              <a:cxn ang="0">
                <a:pos x="1014" y="8"/>
              </a:cxn>
              <a:cxn ang="0">
                <a:pos x="1058" y="63"/>
              </a:cxn>
              <a:cxn ang="0">
                <a:pos x="1080" y="63"/>
              </a:cxn>
              <a:cxn ang="0">
                <a:pos x="1102" y="16"/>
              </a:cxn>
              <a:cxn ang="0">
                <a:pos x="1160" y="38"/>
              </a:cxn>
              <a:cxn ang="0">
                <a:pos x="1211" y="25"/>
              </a:cxn>
              <a:cxn ang="0">
                <a:pos x="1226" y="46"/>
              </a:cxn>
              <a:cxn ang="0">
                <a:pos x="1372" y="54"/>
              </a:cxn>
              <a:cxn ang="0">
                <a:pos x="1423" y="101"/>
              </a:cxn>
              <a:cxn ang="0">
                <a:pos x="1452" y="173"/>
              </a:cxn>
              <a:cxn ang="0">
                <a:pos x="1540" y="59"/>
              </a:cxn>
              <a:cxn ang="0">
                <a:pos x="1620" y="76"/>
              </a:cxn>
              <a:cxn ang="0">
                <a:pos x="1649" y="185"/>
              </a:cxn>
              <a:cxn ang="0">
                <a:pos x="1686" y="223"/>
              </a:cxn>
              <a:cxn ang="0">
                <a:pos x="1730" y="287"/>
              </a:cxn>
              <a:cxn ang="0">
                <a:pos x="1686" y="380"/>
              </a:cxn>
              <a:cxn ang="0">
                <a:pos x="1649" y="485"/>
              </a:cxn>
              <a:cxn ang="0">
                <a:pos x="1532" y="511"/>
              </a:cxn>
              <a:cxn ang="0">
                <a:pos x="1445" y="557"/>
              </a:cxn>
              <a:cxn ang="0">
                <a:pos x="1379" y="549"/>
              </a:cxn>
              <a:cxn ang="0">
                <a:pos x="1270" y="528"/>
              </a:cxn>
              <a:cxn ang="0">
                <a:pos x="1153" y="566"/>
              </a:cxn>
              <a:cxn ang="0">
                <a:pos x="1117" y="528"/>
              </a:cxn>
              <a:cxn ang="0">
                <a:pos x="1051" y="485"/>
              </a:cxn>
              <a:cxn ang="0">
                <a:pos x="1022" y="502"/>
              </a:cxn>
              <a:cxn ang="0">
                <a:pos x="978" y="549"/>
              </a:cxn>
              <a:cxn ang="0">
                <a:pos x="905" y="578"/>
              </a:cxn>
              <a:cxn ang="0">
                <a:pos x="810" y="532"/>
              </a:cxn>
              <a:cxn ang="0">
                <a:pos x="766" y="574"/>
              </a:cxn>
              <a:cxn ang="0">
                <a:pos x="679" y="600"/>
              </a:cxn>
              <a:cxn ang="0">
                <a:pos x="562" y="545"/>
              </a:cxn>
              <a:cxn ang="0">
                <a:pos x="504" y="545"/>
              </a:cxn>
              <a:cxn ang="0">
                <a:pos x="409" y="566"/>
              </a:cxn>
              <a:cxn ang="0">
                <a:pos x="328" y="532"/>
              </a:cxn>
              <a:cxn ang="0">
                <a:pos x="161" y="502"/>
              </a:cxn>
              <a:cxn ang="0">
                <a:pos x="139" y="494"/>
              </a:cxn>
              <a:cxn ang="0">
                <a:pos x="80" y="460"/>
              </a:cxn>
              <a:cxn ang="0">
                <a:pos x="7" y="418"/>
              </a:cxn>
              <a:cxn ang="0">
                <a:pos x="7" y="376"/>
              </a:cxn>
              <a:cxn ang="0">
                <a:pos x="22" y="376"/>
              </a:cxn>
              <a:cxn ang="0">
                <a:pos x="44" y="325"/>
              </a:cxn>
              <a:cxn ang="0">
                <a:pos x="117" y="295"/>
              </a:cxn>
              <a:cxn ang="0">
                <a:pos x="131" y="278"/>
              </a:cxn>
              <a:cxn ang="0">
                <a:pos x="204" y="240"/>
              </a:cxn>
              <a:cxn ang="0">
                <a:pos x="292" y="215"/>
              </a:cxn>
              <a:cxn ang="0">
                <a:pos x="328" y="207"/>
              </a:cxn>
              <a:cxn ang="0">
                <a:pos x="387" y="173"/>
              </a:cxn>
            </a:cxnLst>
            <a:rect l="0" t="0" r="r" b="b"/>
            <a:pathLst>
              <a:path w="1731" h="609">
                <a:moveTo>
                  <a:pt x="401" y="181"/>
                </a:moveTo>
                <a:lnTo>
                  <a:pt x="423" y="160"/>
                </a:lnTo>
                <a:lnTo>
                  <a:pt x="438" y="139"/>
                </a:lnTo>
                <a:lnTo>
                  <a:pt x="445" y="114"/>
                </a:lnTo>
                <a:lnTo>
                  <a:pt x="460" y="88"/>
                </a:lnTo>
                <a:lnTo>
                  <a:pt x="474" y="97"/>
                </a:lnTo>
                <a:lnTo>
                  <a:pt x="489" y="109"/>
                </a:lnTo>
                <a:lnTo>
                  <a:pt x="504" y="118"/>
                </a:lnTo>
                <a:lnTo>
                  <a:pt x="518" y="122"/>
                </a:lnTo>
                <a:lnTo>
                  <a:pt x="540" y="109"/>
                </a:lnTo>
                <a:lnTo>
                  <a:pt x="540" y="92"/>
                </a:lnTo>
                <a:lnTo>
                  <a:pt x="547" y="71"/>
                </a:lnTo>
                <a:lnTo>
                  <a:pt x="562" y="50"/>
                </a:lnTo>
                <a:lnTo>
                  <a:pt x="576" y="46"/>
                </a:lnTo>
                <a:lnTo>
                  <a:pt x="591" y="46"/>
                </a:lnTo>
                <a:lnTo>
                  <a:pt x="620" y="42"/>
                </a:lnTo>
                <a:lnTo>
                  <a:pt x="649" y="46"/>
                </a:lnTo>
                <a:lnTo>
                  <a:pt x="664" y="42"/>
                </a:lnTo>
                <a:lnTo>
                  <a:pt x="686" y="33"/>
                </a:lnTo>
                <a:lnTo>
                  <a:pt x="708" y="16"/>
                </a:lnTo>
                <a:lnTo>
                  <a:pt x="730" y="21"/>
                </a:lnTo>
                <a:lnTo>
                  <a:pt x="744" y="21"/>
                </a:lnTo>
                <a:lnTo>
                  <a:pt x="752" y="25"/>
                </a:lnTo>
                <a:lnTo>
                  <a:pt x="752" y="33"/>
                </a:lnTo>
                <a:lnTo>
                  <a:pt x="759" y="42"/>
                </a:lnTo>
                <a:lnTo>
                  <a:pt x="759" y="54"/>
                </a:lnTo>
                <a:lnTo>
                  <a:pt x="759" y="59"/>
                </a:lnTo>
                <a:lnTo>
                  <a:pt x="766" y="59"/>
                </a:lnTo>
                <a:lnTo>
                  <a:pt x="774" y="54"/>
                </a:lnTo>
                <a:lnTo>
                  <a:pt x="788" y="46"/>
                </a:lnTo>
                <a:lnTo>
                  <a:pt x="810" y="42"/>
                </a:lnTo>
                <a:lnTo>
                  <a:pt x="825" y="38"/>
                </a:lnTo>
                <a:lnTo>
                  <a:pt x="847" y="38"/>
                </a:lnTo>
                <a:lnTo>
                  <a:pt x="861" y="46"/>
                </a:lnTo>
                <a:lnTo>
                  <a:pt x="876" y="59"/>
                </a:lnTo>
                <a:lnTo>
                  <a:pt x="883" y="71"/>
                </a:lnTo>
                <a:lnTo>
                  <a:pt x="883" y="80"/>
                </a:lnTo>
                <a:lnTo>
                  <a:pt x="883" y="84"/>
                </a:lnTo>
                <a:lnTo>
                  <a:pt x="883" y="84"/>
                </a:lnTo>
                <a:lnTo>
                  <a:pt x="890" y="76"/>
                </a:lnTo>
                <a:lnTo>
                  <a:pt x="898" y="67"/>
                </a:lnTo>
                <a:lnTo>
                  <a:pt x="912" y="46"/>
                </a:lnTo>
                <a:lnTo>
                  <a:pt x="919" y="25"/>
                </a:lnTo>
                <a:lnTo>
                  <a:pt x="927" y="12"/>
                </a:lnTo>
                <a:lnTo>
                  <a:pt x="934" y="4"/>
                </a:lnTo>
                <a:lnTo>
                  <a:pt x="949" y="0"/>
                </a:lnTo>
                <a:lnTo>
                  <a:pt x="978" y="0"/>
                </a:lnTo>
                <a:lnTo>
                  <a:pt x="1014" y="8"/>
                </a:lnTo>
                <a:lnTo>
                  <a:pt x="1029" y="12"/>
                </a:lnTo>
                <a:lnTo>
                  <a:pt x="1044" y="21"/>
                </a:lnTo>
                <a:lnTo>
                  <a:pt x="1051" y="38"/>
                </a:lnTo>
                <a:lnTo>
                  <a:pt x="1058" y="63"/>
                </a:lnTo>
                <a:lnTo>
                  <a:pt x="1065" y="80"/>
                </a:lnTo>
                <a:lnTo>
                  <a:pt x="1065" y="88"/>
                </a:lnTo>
                <a:lnTo>
                  <a:pt x="1065" y="88"/>
                </a:lnTo>
                <a:lnTo>
                  <a:pt x="1080" y="63"/>
                </a:lnTo>
                <a:lnTo>
                  <a:pt x="1087" y="42"/>
                </a:lnTo>
                <a:lnTo>
                  <a:pt x="1087" y="29"/>
                </a:lnTo>
                <a:lnTo>
                  <a:pt x="1095" y="21"/>
                </a:lnTo>
                <a:lnTo>
                  <a:pt x="1102" y="16"/>
                </a:lnTo>
                <a:lnTo>
                  <a:pt x="1109" y="16"/>
                </a:lnTo>
                <a:lnTo>
                  <a:pt x="1124" y="21"/>
                </a:lnTo>
                <a:lnTo>
                  <a:pt x="1146" y="29"/>
                </a:lnTo>
                <a:lnTo>
                  <a:pt x="1160" y="38"/>
                </a:lnTo>
                <a:lnTo>
                  <a:pt x="1175" y="42"/>
                </a:lnTo>
                <a:lnTo>
                  <a:pt x="1197" y="29"/>
                </a:lnTo>
                <a:lnTo>
                  <a:pt x="1204" y="25"/>
                </a:lnTo>
                <a:lnTo>
                  <a:pt x="1211" y="25"/>
                </a:lnTo>
                <a:lnTo>
                  <a:pt x="1211" y="33"/>
                </a:lnTo>
                <a:lnTo>
                  <a:pt x="1211" y="38"/>
                </a:lnTo>
                <a:lnTo>
                  <a:pt x="1219" y="46"/>
                </a:lnTo>
                <a:lnTo>
                  <a:pt x="1226" y="46"/>
                </a:lnTo>
                <a:lnTo>
                  <a:pt x="1248" y="38"/>
                </a:lnTo>
                <a:lnTo>
                  <a:pt x="1306" y="42"/>
                </a:lnTo>
                <a:lnTo>
                  <a:pt x="1357" y="50"/>
                </a:lnTo>
                <a:lnTo>
                  <a:pt x="1372" y="54"/>
                </a:lnTo>
                <a:lnTo>
                  <a:pt x="1387" y="63"/>
                </a:lnTo>
                <a:lnTo>
                  <a:pt x="1401" y="67"/>
                </a:lnTo>
                <a:lnTo>
                  <a:pt x="1408" y="71"/>
                </a:lnTo>
                <a:lnTo>
                  <a:pt x="1423" y="101"/>
                </a:lnTo>
                <a:lnTo>
                  <a:pt x="1438" y="135"/>
                </a:lnTo>
                <a:lnTo>
                  <a:pt x="1452" y="160"/>
                </a:lnTo>
                <a:lnTo>
                  <a:pt x="1452" y="169"/>
                </a:lnTo>
                <a:lnTo>
                  <a:pt x="1452" y="173"/>
                </a:lnTo>
                <a:lnTo>
                  <a:pt x="1467" y="131"/>
                </a:lnTo>
                <a:lnTo>
                  <a:pt x="1481" y="97"/>
                </a:lnTo>
                <a:lnTo>
                  <a:pt x="1503" y="76"/>
                </a:lnTo>
                <a:lnTo>
                  <a:pt x="1540" y="59"/>
                </a:lnTo>
                <a:lnTo>
                  <a:pt x="1576" y="59"/>
                </a:lnTo>
                <a:lnTo>
                  <a:pt x="1591" y="59"/>
                </a:lnTo>
                <a:lnTo>
                  <a:pt x="1605" y="67"/>
                </a:lnTo>
                <a:lnTo>
                  <a:pt x="1620" y="76"/>
                </a:lnTo>
                <a:lnTo>
                  <a:pt x="1627" y="92"/>
                </a:lnTo>
                <a:lnTo>
                  <a:pt x="1635" y="114"/>
                </a:lnTo>
                <a:lnTo>
                  <a:pt x="1642" y="139"/>
                </a:lnTo>
                <a:lnTo>
                  <a:pt x="1649" y="185"/>
                </a:lnTo>
                <a:lnTo>
                  <a:pt x="1649" y="202"/>
                </a:lnTo>
                <a:lnTo>
                  <a:pt x="1657" y="215"/>
                </a:lnTo>
                <a:lnTo>
                  <a:pt x="1671" y="219"/>
                </a:lnTo>
                <a:lnTo>
                  <a:pt x="1686" y="223"/>
                </a:lnTo>
                <a:lnTo>
                  <a:pt x="1693" y="223"/>
                </a:lnTo>
                <a:lnTo>
                  <a:pt x="1708" y="223"/>
                </a:lnTo>
                <a:lnTo>
                  <a:pt x="1722" y="257"/>
                </a:lnTo>
                <a:lnTo>
                  <a:pt x="1730" y="287"/>
                </a:lnTo>
                <a:lnTo>
                  <a:pt x="1730" y="308"/>
                </a:lnTo>
                <a:lnTo>
                  <a:pt x="1722" y="329"/>
                </a:lnTo>
                <a:lnTo>
                  <a:pt x="1700" y="363"/>
                </a:lnTo>
                <a:lnTo>
                  <a:pt x="1686" y="380"/>
                </a:lnTo>
                <a:lnTo>
                  <a:pt x="1671" y="405"/>
                </a:lnTo>
                <a:lnTo>
                  <a:pt x="1664" y="435"/>
                </a:lnTo>
                <a:lnTo>
                  <a:pt x="1657" y="460"/>
                </a:lnTo>
                <a:lnTo>
                  <a:pt x="1649" y="485"/>
                </a:lnTo>
                <a:lnTo>
                  <a:pt x="1627" y="498"/>
                </a:lnTo>
                <a:lnTo>
                  <a:pt x="1598" y="507"/>
                </a:lnTo>
                <a:lnTo>
                  <a:pt x="1562" y="507"/>
                </a:lnTo>
                <a:lnTo>
                  <a:pt x="1532" y="511"/>
                </a:lnTo>
                <a:lnTo>
                  <a:pt x="1496" y="515"/>
                </a:lnTo>
                <a:lnTo>
                  <a:pt x="1474" y="536"/>
                </a:lnTo>
                <a:lnTo>
                  <a:pt x="1460" y="549"/>
                </a:lnTo>
                <a:lnTo>
                  <a:pt x="1445" y="557"/>
                </a:lnTo>
                <a:lnTo>
                  <a:pt x="1438" y="557"/>
                </a:lnTo>
                <a:lnTo>
                  <a:pt x="1423" y="557"/>
                </a:lnTo>
                <a:lnTo>
                  <a:pt x="1401" y="553"/>
                </a:lnTo>
                <a:lnTo>
                  <a:pt x="1379" y="549"/>
                </a:lnTo>
                <a:lnTo>
                  <a:pt x="1350" y="528"/>
                </a:lnTo>
                <a:lnTo>
                  <a:pt x="1328" y="519"/>
                </a:lnTo>
                <a:lnTo>
                  <a:pt x="1306" y="519"/>
                </a:lnTo>
                <a:lnTo>
                  <a:pt x="1270" y="528"/>
                </a:lnTo>
                <a:lnTo>
                  <a:pt x="1233" y="557"/>
                </a:lnTo>
                <a:lnTo>
                  <a:pt x="1211" y="574"/>
                </a:lnTo>
                <a:lnTo>
                  <a:pt x="1182" y="570"/>
                </a:lnTo>
                <a:lnTo>
                  <a:pt x="1153" y="566"/>
                </a:lnTo>
                <a:lnTo>
                  <a:pt x="1124" y="553"/>
                </a:lnTo>
                <a:lnTo>
                  <a:pt x="1117" y="549"/>
                </a:lnTo>
                <a:lnTo>
                  <a:pt x="1117" y="536"/>
                </a:lnTo>
                <a:lnTo>
                  <a:pt x="1117" y="528"/>
                </a:lnTo>
                <a:lnTo>
                  <a:pt x="1109" y="519"/>
                </a:lnTo>
                <a:lnTo>
                  <a:pt x="1095" y="507"/>
                </a:lnTo>
                <a:lnTo>
                  <a:pt x="1080" y="498"/>
                </a:lnTo>
                <a:lnTo>
                  <a:pt x="1051" y="485"/>
                </a:lnTo>
                <a:lnTo>
                  <a:pt x="1036" y="494"/>
                </a:lnTo>
                <a:lnTo>
                  <a:pt x="1029" y="498"/>
                </a:lnTo>
                <a:lnTo>
                  <a:pt x="1022" y="498"/>
                </a:lnTo>
                <a:lnTo>
                  <a:pt x="1022" y="502"/>
                </a:lnTo>
                <a:lnTo>
                  <a:pt x="1014" y="507"/>
                </a:lnTo>
                <a:lnTo>
                  <a:pt x="1007" y="515"/>
                </a:lnTo>
                <a:lnTo>
                  <a:pt x="992" y="532"/>
                </a:lnTo>
                <a:lnTo>
                  <a:pt x="978" y="549"/>
                </a:lnTo>
                <a:lnTo>
                  <a:pt x="963" y="562"/>
                </a:lnTo>
                <a:lnTo>
                  <a:pt x="949" y="574"/>
                </a:lnTo>
                <a:lnTo>
                  <a:pt x="941" y="578"/>
                </a:lnTo>
                <a:lnTo>
                  <a:pt x="905" y="578"/>
                </a:lnTo>
                <a:lnTo>
                  <a:pt x="861" y="570"/>
                </a:lnTo>
                <a:lnTo>
                  <a:pt x="847" y="562"/>
                </a:lnTo>
                <a:lnTo>
                  <a:pt x="825" y="545"/>
                </a:lnTo>
                <a:lnTo>
                  <a:pt x="810" y="532"/>
                </a:lnTo>
                <a:lnTo>
                  <a:pt x="803" y="528"/>
                </a:lnTo>
                <a:lnTo>
                  <a:pt x="795" y="545"/>
                </a:lnTo>
                <a:lnTo>
                  <a:pt x="781" y="562"/>
                </a:lnTo>
                <a:lnTo>
                  <a:pt x="766" y="574"/>
                </a:lnTo>
                <a:lnTo>
                  <a:pt x="744" y="591"/>
                </a:lnTo>
                <a:lnTo>
                  <a:pt x="730" y="604"/>
                </a:lnTo>
                <a:lnTo>
                  <a:pt x="722" y="608"/>
                </a:lnTo>
                <a:lnTo>
                  <a:pt x="679" y="600"/>
                </a:lnTo>
                <a:lnTo>
                  <a:pt x="642" y="591"/>
                </a:lnTo>
                <a:lnTo>
                  <a:pt x="606" y="578"/>
                </a:lnTo>
                <a:lnTo>
                  <a:pt x="569" y="566"/>
                </a:lnTo>
                <a:lnTo>
                  <a:pt x="562" y="545"/>
                </a:lnTo>
                <a:lnTo>
                  <a:pt x="562" y="536"/>
                </a:lnTo>
                <a:lnTo>
                  <a:pt x="555" y="532"/>
                </a:lnTo>
                <a:lnTo>
                  <a:pt x="525" y="532"/>
                </a:lnTo>
                <a:lnTo>
                  <a:pt x="504" y="545"/>
                </a:lnTo>
                <a:lnTo>
                  <a:pt x="482" y="557"/>
                </a:lnTo>
                <a:lnTo>
                  <a:pt x="460" y="566"/>
                </a:lnTo>
                <a:lnTo>
                  <a:pt x="431" y="566"/>
                </a:lnTo>
                <a:lnTo>
                  <a:pt x="409" y="566"/>
                </a:lnTo>
                <a:lnTo>
                  <a:pt x="379" y="562"/>
                </a:lnTo>
                <a:lnTo>
                  <a:pt x="350" y="557"/>
                </a:lnTo>
                <a:lnTo>
                  <a:pt x="336" y="549"/>
                </a:lnTo>
                <a:lnTo>
                  <a:pt x="328" y="532"/>
                </a:lnTo>
                <a:lnTo>
                  <a:pt x="314" y="519"/>
                </a:lnTo>
                <a:lnTo>
                  <a:pt x="299" y="511"/>
                </a:lnTo>
                <a:lnTo>
                  <a:pt x="226" y="507"/>
                </a:lnTo>
                <a:lnTo>
                  <a:pt x="161" y="502"/>
                </a:lnTo>
                <a:lnTo>
                  <a:pt x="146" y="494"/>
                </a:lnTo>
                <a:lnTo>
                  <a:pt x="139" y="494"/>
                </a:lnTo>
                <a:lnTo>
                  <a:pt x="139" y="494"/>
                </a:lnTo>
                <a:lnTo>
                  <a:pt x="139" y="494"/>
                </a:lnTo>
                <a:lnTo>
                  <a:pt x="139" y="490"/>
                </a:lnTo>
                <a:lnTo>
                  <a:pt x="131" y="481"/>
                </a:lnTo>
                <a:lnTo>
                  <a:pt x="109" y="469"/>
                </a:lnTo>
                <a:lnTo>
                  <a:pt x="80" y="460"/>
                </a:lnTo>
                <a:lnTo>
                  <a:pt x="58" y="452"/>
                </a:lnTo>
                <a:lnTo>
                  <a:pt x="29" y="447"/>
                </a:lnTo>
                <a:lnTo>
                  <a:pt x="0" y="439"/>
                </a:lnTo>
                <a:lnTo>
                  <a:pt x="7" y="418"/>
                </a:lnTo>
                <a:lnTo>
                  <a:pt x="7" y="401"/>
                </a:lnTo>
                <a:lnTo>
                  <a:pt x="7" y="392"/>
                </a:lnTo>
                <a:lnTo>
                  <a:pt x="7" y="384"/>
                </a:lnTo>
                <a:lnTo>
                  <a:pt x="7" y="376"/>
                </a:lnTo>
                <a:lnTo>
                  <a:pt x="7" y="380"/>
                </a:lnTo>
                <a:lnTo>
                  <a:pt x="15" y="384"/>
                </a:lnTo>
                <a:lnTo>
                  <a:pt x="15" y="384"/>
                </a:lnTo>
                <a:lnTo>
                  <a:pt x="22" y="376"/>
                </a:lnTo>
                <a:lnTo>
                  <a:pt x="29" y="371"/>
                </a:lnTo>
                <a:lnTo>
                  <a:pt x="36" y="359"/>
                </a:lnTo>
                <a:lnTo>
                  <a:pt x="44" y="342"/>
                </a:lnTo>
                <a:lnTo>
                  <a:pt x="44" y="325"/>
                </a:lnTo>
                <a:lnTo>
                  <a:pt x="58" y="312"/>
                </a:lnTo>
                <a:lnTo>
                  <a:pt x="73" y="300"/>
                </a:lnTo>
                <a:lnTo>
                  <a:pt x="102" y="287"/>
                </a:lnTo>
                <a:lnTo>
                  <a:pt x="117" y="295"/>
                </a:lnTo>
                <a:lnTo>
                  <a:pt x="131" y="300"/>
                </a:lnTo>
                <a:lnTo>
                  <a:pt x="131" y="300"/>
                </a:lnTo>
                <a:lnTo>
                  <a:pt x="131" y="287"/>
                </a:lnTo>
                <a:lnTo>
                  <a:pt x="131" y="278"/>
                </a:lnTo>
                <a:lnTo>
                  <a:pt x="146" y="266"/>
                </a:lnTo>
                <a:lnTo>
                  <a:pt x="182" y="249"/>
                </a:lnTo>
                <a:lnTo>
                  <a:pt x="197" y="245"/>
                </a:lnTo>
                <a:lnTo>
                  <a:pt x="204" y="240"/>
                </a:lnTo>
                <a:lnTo>
                  <a:pt x="234" y="245"/>
                </a:lnTo>
                <a:lnTo>
                  <a:pt x="248" y="245"/>
                </a:lnTo>
                <a:lnTo>
                  <a:pt x="270" y="232"/>
                </a:lnTo>
                <a:lnTo>
                  <a:pt x="292" y="215"/>
                </a:lnTo>
                <a:lnTo>
                  <a:pt x="314" y="223"/>
                </a:lnTo>
                <a:lnTo>
                  <a:pt x="321" y="223"/>
                </a:lnTo>
                <a:lnTo>
                  <a:pt x="328" y="215"/>
                </a:lnTo>
                <a:lnTo>
                  <a:pt x="328" y="207"/>
                </a:lnTo>
                <a:lnTo>
                  <a:pt x="336" y="185"/>
                </a:lnTo>
                <a:lnTo>
                  <a:pt x="350" y="177"/>
                </a:lnTo>
                <a:lnTo>
                  <a:pt x="365" y="169"/>
                </a:lnTo>
                <a:lnTo>
                  <a:pt x="387" y="173"/>
                </a:lnTo>
                <a:lnTo>
                  <a:pt x="401" y="181"/>
                </a:lnTo>
              </a:path>
            </a:pathLst>
          </a:custGeom>
          <a:solidFill>
            <a:srgbClr val="FFFF66">
              <a:alpha val="50000"/>
            </a:srgbClr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2667000"/>
            <a:ext cx="6516688" cy="838200"/>
            <a:chOff x="1104" y="1680"/>
            <a:chExt cx="4105" cy="528"/>
          </a:xfrm>
        </p:grpSpPr>
        <p:sp>
          <p:nvSpPr>
            <p:cNvPr id="24594" name="AutoShape 18"/>
            <p:cNvSpPr>
              <a:spLocks noChangeArrowheads="1"/>
            </p:cNvSpPr>
            <p:nvPr/>
          </p:nvSpPr>
          <p:spPr bwMode="auto">
            <a:xfrm>
              <a:off x="1104" y="1872"/>
              <a:ext cx="3504" cy="336"/>
            </a:xfrm>
            <a:prstGeom prst="parallelogram">
              <a:avLst>
                <a:gd name="adj" fmla="val 260618"/>
              </a:avLst>
            </a:prstGeom>
            <a:solidFill>
              <a:srgbClr val="0066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 rot="4020000">
              <a:off x="1824" y="1728"/>
              <a:ext cx="240" cy="720"/>
            </a:xfrm>
            <a:prstGeom prst="upArrow">
              <a:avLst>
                <a:gd name="adj1" fmla="val 50000"/>
                <a:gd name="adj2" fmla="val 74972"/>
              </a:avLst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49804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4704" y="1680"/>
              <a:ext cx="5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/>
                <a:t>75 m</a:t>
              </a:r>
            </a:p>
          </p:txBody>
        </p:sp>
      </p:grpSp>
      <p:sp>
        <p:nvSpPr>
          <p:cNvPr id="24598" name="Freeform 22"/>
          <p:cNvSpPr>
            <a:spLocks/>
          </p:cNvSpPr>
          <p:nvPr/>
        </p:nvSpPr>
        <p:spPr bwMode="auto">
          <a:xfrm>
            <a:off x="3663950" y="2263775"/>
            <a:ext cx="1758950" cy="933450"/>
          </a:xfrm>
          <a:custGeom>
            <a:avLst/>
            <a:gdLst/>
            <a:ahLst/>
            <a:cxnLst>
              <a:cxn ang="0">
                <a:pos x="232" y="248"/>
              </a:cxn>
              <a:cxn ang="0">
                <a:pos x="265" y="242"/>
              </a:cxn>
              <a:cxn ang="0">
                <a:pos x="287" y="196"/>
              </a:cxn>
              <a:cxn ang="0">
                <a:pos x="347" y="161"/>
              </a:cxn>
              <a:cxn ang="0">
                <a:pos x="397" y="126"/>
              </a:cxn>
              <a:cxn ang="0">
                <a:pos x="419" y="142"/>
              </a:cxn>
              <a:cxn ang="0">
                <a:pos x="435" y="148"/>
              </a:cxn>
              <a:cxn ang="0">
                <a:pos x="463" y="122"/>
              </a:cxn>
              <a:cxn ang="0">
                <a:pos x="507" y="135"/>
              </a:cxn>
              <a:cxn ang="0">
                <a:pos x="513" y="138"/>
              </a:cxn>
              <a:cxn ang="0">
                <a:pos x="524" y="84"/>
              </a:cxn>
              <a:cxn ang="0">
                <a:pos x="579" y="67"/>
              </a:cxn>
              <a:cxn ang="0">
                <a:pos x="612" y="84"/>
              </a:cxn>
              <a:cxn ang="0">
                <a:pos x="634" y="93"/>
              </a:cxn>
              <a:cxn ang="0">
                <a:pos x="645" y="58"/>
              </a:cxn>
              <a:cxn ang="0">
                <a:pos x="689" y="61"/>
              </a:cxn>
              <a:cxn ang="0">
                <a:pos x="711" y="48"/>
              </a:cxn>
              <a:cxn ang="0">
                <a:pos x="738" y="45"/>
              </a:cxn>
              <a:cxn ang="0">
                <a:pos x="832" y="35"/>
              </a:cxn>
              <a:cxn ang="0">
                <a:pos x="882" y="80"/>
              </a:cxn>
              <a:cxn ang="0">
                <a:pos x="898" y="74"/>
              </a:cxn>
              <a:cxn ang="0">
                <a:pos x="959" y="0"/>
              </a:cxn>
              <a:cxn ang="0">
                <a:pos x="997" y="16"/>
              </a:cxn>
              <a:cxn ang="0">
                <a:pos x="1036" y="90"/>
              </a:cxn>
              <a:cxn ang="0">
                <a:pos x="1069" y="96"/>
              </a:cxn>
              <a:cxn ang="0">
                <a:pos x="1107" y="155"/>
              </a:cxn>
              <a:cxn ang="0">
                <a:pos x="1091" y="238"/>
              </a:cxn>
              <a:cxn ang="0">
                <a:pos x="1080" y="313"/>
              </a:cxn>
              <a:cxn ang="0">
                <a:pos x="986" y="364"/>
              </a:cxn>
              <a:cxn ang="0">
                <a:pos x="959" y="393"/>
              </a:cxn>
              <a:cxn ang="0">
                <a:pos x="893" y="384"/>
              </a:cxn>
              <a:cxn ang="0">
                <a:pos x="838" y="425"/>
              </a:cxn>
              <a:cxn ang="0">
                <a:pos x="766" y="442"/>
              </a:cxn>
              <a:cxn ang="0">
                <a:pos x="733" y="416"/>
              </a:cxn>
              <a:cxn ang="0">
                <a:pos x="689" y="419"/>
              </a:cxn>
              <a:cxn ang="0">
                <a:pos x="678" y="438"/>
              </a:cxn>
              <a:cxn ang="0">
                <a:pos x="656" y="493"/>
              </a:cxn>
              <a:cxn ang="0">
                <a:pos x="601" y="503"/>
              </a:cxn>
              <a:cxn ang="0">
                <a:pos x="551" y="484"/>
              </a:cxn>
              <a:cxn ang="0">
                <a:pos x="524" y="538"/>
              </a:cxn>
              <a:cxn ang="0">
                <a:pos x="457" y="561"/>
              </a:cxn>
              <a:cxn ang="0">
                <a:pos x="391" y="535"/>
              </a:cxn>
              <a:cxn ang="0">
                <a:pos x="347" y="561"/>
              </a:cxn>
              <a:cxn ang="0">
                <a:pos x="265" y="587"/>
              </a:cxn>
              <a:cxn ang="0">
                <a:pos x="215" y="564"/>
              </a:cxn>
              <a:cxn ang="0">
                <a:pos x="110" y="580"/>
              </a:cxn>
              <a:cxn ang="0">
                <a:pos x="99" y="574"/>
              </a:cxn>
              <a:cxn ang="0">
                <a:pos x="28" y="564"/>
              </a:cxn>
              <a:cxn ang="0">
                <a:pos x="6" y="529"/>
              </a:cxn>
              <a:cxn ang="0">
                <a:pos x="6" y="522"/>
              </a:cxn>
              <a:cxn ang="0">
                <a:pos x="17" y="500"/>
              </a:cxn>
              <a:cxn ang="0">
                <a:pos x="28" y="451"/>
              </a:cxn>
              <a:cxn ang="0">
                <a:pos x="66" y="442"/>
              </a:cxn>
              <a:cxn ang="0">
                <a:pos x="77" y="403"/>
              </a:cxn>
              <a:cxn ang="0">
                <a:pos x="121" y="384"/>
              </a:cxn>
              <a:cxn ang="0">
                <a:pos x="165" y="351"/>
              </a:cxn>
              <a:cxn ang="0">
                <a:pos x="176" y="309"/>
              </a:cxn>
            </a:cxnLst>
            <a:rect l="0" t="0" r="r" b="b"/>
            <a:pathLst>
              <a:path w="1108" h="588">
                <a:moveTo>
                  <a:pt x="215" y="303"/>
                </a:moveTo>
                <a:lnTo>
                  <a:pt x="226" y="284"/>
                </a:lnTo>
                <a:lnTo>
                  <a:pt x="226" y="267"/>
                </a:lnTo>
                <a:lnTo>
                  <a:pt x="232" y="248"/>
                </a:lnTo>
                <a:lnTo>
                  <a:pt x="232" y="226"/>
                </a:lnTo>
                <a:lnTo>
                  <a:pt x="243" y="232"/>
                </a:lnTo>
                <a:lnTo>
                  <a:pt x="254" y="238"/>
                </a:lnTo>
                <a:lnTo>
                  <a:pt x="265" y="242"/>
                </a:lnTo>
                <a:lnTo>
                  <a:pt x="276" y="238"/>
                </a:lnTo>
                <a:lnTo>
                  <a:pt x="287" y="226"/>
                </a:lnTo>
                <a:lnTo>
                  <a:pt x="287" y="213"/>
                </a:lnTo>
                <a:lnTo>
                  <a:pt x="287" y="196"/>
                </a:lnTo>
                <a:lnTo>
                  <a:pt x="292" y="180"/>
                </a:lnTo>
                <a:lnTo>
                  <a:pt x="309" y="171"/>
                </a:lnTo>
                <a:lnTo>
                  <a:pt x="325" y="161"/>
                </a:lnTo>
                <a:lnTo>
                  <a:pt x="347" y="161"/>
                </a:lnTo>
                <a:lnTo>
                  <a:pt x="358" y="155"/>
                </a:lnTo>
                <a:lnTo>
                  <a:pt x="364" y="142"/>
                </a:lnTo>
                <a:lnTo>
                  <a:pt x="380" y="126"/>
                </a:lnTo>
                <a:lnTo>
                  <a:pt x="397" y="126"/>
                </a:lnTo>
                <a:lnTo>
                  <a:pt x="402" y="126"/>
                </a:lnTo>
                <a:lnTo>
                  <a:pt x="408" y="129"/>
                </a:lnTo>
                <a:lnTo>
                  <a:pt x="413" y="132"/>
                </a:lnTo>
                <a:lnTo>
                  <a:pt x="419" y="142"/>
                </a:lnTo>
                <a:lnTo>
                  <a:pt x="419" y="148"/>
                </a:lnTo>
                <a:lnTo>
                  <a:pt x="424" y="151"/>
                </a:lnTo>
                <a:lnTo>
                  <a:pt x="430" y="151"/>
                </a:lnTo>
                <a:lnTo>
                  <a:pt x="435" y="148"/>
                </a:lnTo>
                <a:lnTo>
                  <a:pt x="435" y="142"/>
                </a:lnTo>
                <a:lnTo>
                  <a:pt x="441" y="138"/>
                </a:lnTo>
                <a:lnTo>
                  <a:pt x="452" y="129"/>
                </a:lnTo>
                <a:lnTo>
                  <a:pt x="463" y="122"/>
                </a:lnTo>
                <a:lnTo>
                  <a:pt x="474" y="119"/>
                </a:lnTo>
                <a:lnTo>
                  <a:pt x="485" y="119"/>
                </a:lnTo>
                <a:lnTo>
                  <a:pt x="490" y="122"/>
                </a:lnTo>
                <a:lnTo>
                  <a:pt x="507" y="135"/>
                </a:lnTo>
                <a:lnTo>
                  <a:pt x="507" y="142"/>
                </a:lnTo>
                <a:lnTo>
                  <a:pt x="513" y="145"/>
                </a:lnTo>
                <a:lnTo>
                  <a:pt x="513" y="145"/>
                </a:lnTo>
                <a:lnTo>
                  <a:pt x="513" y="138"/>
                </a:lnTo>
                <a:lnTo>
                  <a:pt x="513" y="129"/>
                </a:lnTo>
                <a:lnTo>
                  <a:pt x="518" y="113"/>
                </a:lnTo>
                <a:lnTo>
                  <a:pt x="518" y="96"/>
                </a:lnTo>
                <a:lnTo>
                  <a:pt x="524" y="84"/>
                </a:lnTo>
                <a:lnTo>
                  <a:pt x="529" y="77"/>
                </a:lnTo>
                <a:lnTo>
                  <a:pt x="535" y="71"/>
                </a:lnTo>
                <a:lnTo>
                  <a:pt x="551" y="67"/>
                </a:lnTo>
                <a:lnTo>
                  <a:pt x="579" y="67"/>
                </a:lnTo>
                <a:lnTo>
                  <a:pt x="590" y="67"/>
                </a:lnTo>
                <a:lnTo>
                  <a:pt x="595" y="67"/>
                </a:lnTo>
                <a:lnTo>
                  <a:pt x="601" y="71"/>
                </a:lnTo>
                <a:lnTo>
                  <a:pt x="612" y="84"/>
                </a:lnTo>
                <a:lnTo>
                  <a:pt x="617" y="100"/>
                </a:lnTo>
                <a:lnTo>
                  <a:pt x="628" y="109"/>
                </a:lnTo>
                <a:lnTo>
                  <a:pt x="628" y="116"/>
                </a:lnTo>
                <a:lnTo>
                  <a:pt x="634" y="93"/>
                </a:lnTo>
                <a:lnTo>
                  <a:pt x="634" y="80"/>
                </a:lnTo>
                <a:lnTo>
                  <a:pt x="634" y="67"/>
                </a:lnTo>
                <a:lnTo>
                  <a:pt x="634" y="61"/>
                </a:lnTo>
                <a:lnTo>
                  <a:pt x="645" y="58"/>
                </a:lnTo>
                <a:lnTo>
                  <a:pt x="656" y="58"/>
                </a:lnTo>
                <a:lnTo>
                  <a:pt x="667" y="58"/>
                </a:lnTo>
                <a:lnTo>
                  <a:pt x="678" y="61"/>
                </a:lnTo>
                <a:lnTo>
                  <a:pt x="689" y="61"/>
                </a:lnTo>
                <a:lnTo>
                  <a:pt x="700" y="45"/>
                </a:lnTo>
                <a:lnTo>
                  <a:pt x="705" y="42"/>
                </a:lnTo>
                <a:lnTo>
                  <a:pt x="705" y="42"/>
                </a:lnTo>
                <a:lnTo>
                  <a:pt x="711" y="48"/>
                </a:lnTo>
                <a:lnTo>
                  <a:pt x="711" y="51"/>
                </a:lnTo>
                <a:lnTo>
                  <a:pt x="716" y="55"/>
                </a:lnTo>
                <a:lnTo>
                  <a:pt x="727" y="55"/>
                </a:lnTo>
                <a:lnTo>
                  <a:pt x="738" y="45"/>
                </a:lnTo>
                <a:lnTo>
                  <a:pt x="771" y="38"/>
                </a:lnTo>
                <a:lnTo>
                  <a:pt x="810" y="35"/>
                </a:lnTo>
                <a:lnTo>
                  <a:pt x="821" y="35"/>
                </a:lnTo>
                <a:lnTo>
                  <a:pt x="832" y="35"/>
                </a:lnTo>
                <a:lnTo>
                  <a:pt x="843" y="38"/>
                </a:lnTo>
                <a:lnTo>
                  <a:pt x="849" y="38"/>
                </a:lnTo>
                <a:lnTo>
                  <a:pt x="865" y="58"/>
                </a:lnTo>
                <a:lnTo>
                  <a:pt x="882" y="80"/>
                </a:lnTo>
                <a:lnTo>
                  <a:pt x="893" y="100"/>
                </a:lnTo>
                <a:lnTo>
                  <a:pt x="898" y="103"/>
                </a:lnTo>
                <a:lnTo>
                  <a:pt x="898" y="106"/>
                </a:lnTo>
                <a:lnTo>
                  <a:pt x="898" y="74"/>
                </a:lnTo>
                <a:lnTo>
                  <a:pt x="904" y="48"/>
                </a:lnTo>
                <a:lnTo>
                  <a:pt x="915" y="26"/>
                </a:lnTo>
                <a:lnTo>
                  <a:pt x="931" y="6"/>
                </a:lnTo>
                <a:lnTo>
                  <a:pt x="959" y="0"/>
                </a:lnTo>
                <a:lnTo>
                  <a:pt x="970" y="0"/>
                </a:lnTo>
                <a:lnTo>
                  <a:pt x="981" y="0"/>
                </a:lnTo>
                <a:lnTo>
                  <a:pt x="992" y="6"/>
                </a:lnTo>
                <a:lnTo>
                  <a:pt x="997" y="16"/>
                </a:lnTo>
                <a:lnTo>
                  <a:pt x="1003" y="29"/>
                </a:lnTo>
                <a:lnTo>
                  <a:pt x="1014" y="45"/>
                </a:lnTo>
                <a:lnTo>
                  <a:pt x="1030" y="77"/>
                </a:lnTo>
                <a:lnTo>
                  <a:pt x="1036" y="90"/>
                </a:lnTo>
                <a:lnTo>
                  <a:pt x="1041" y="96"/>
                </a:lnTo>
                <a:lnTo>
                  <a:pt x="1052" y="100"/>
                </a:lnTo>
                <a:lnTo>
                  <a:pt x="1058" y="100"/>
                </a:lnTo>
                <a:lnTo>
                  <a:pt x="1069" y="96"/>
                </a:lnTo>
                <a:lnTo>
                  <a:pt x="1074" y="96"/>
                </a:lnTo>
                <a:lnTo>
                  <a:pt x="1091" y="119"/>
                </a:lnTo>
                <a:lnTo>
                  <a:pt x="1102" y="138"/>
                </a:lnTo>
                <a:lnTo>
                  <a:pt x="1107" y="155"/>
                </a:lnTo>
                <a:lnTo>
                  <a:pt x="1107" y="167"/>
                </a:lnTo>
                <a:lnTo>
                  <a:pt x="1096" y="200"/>
                </a:lnTo>
                <a:lnTo>
                  <a:pt x="1091" y="219"/>
                </a:lnTo>
                <a:lnTo>
                  <a:pt x="1091" y="238"/>
                </a:lnTo>
                <a:lnTo>
                  <a:pt x="1091" y="258"/>
                </a:lnTo>
                <a:lnTo>
                  <a:pt x="1096" y="280"/>
                </a:lnTo>
                <a:lnTo>
                  <a:pt x="1091" y="300"/>
                </a:lnTo>
                <a:lnTo>
                  <a:pt x="1080" y="313"/>
                </a:lnTo>
                <a:lnTo>
                  <a:pt x="1058" y="322"/>
                </a:lnTo>
                <a:lnTo>
                  <a:pt x="1041" y="332"/>
                </a:lnTo>
                <a:lnTo>
                  <a:pt x="997" y="345"/>
                </a:lnTo>
                <a:lnTo>
                  <a:pt x="986" y="364"/>
                </a:lnTo>
                <a:lnTo>
                  <a:pt x="981" y="377"/>
                </a:lnTo>
                <a:lnTo>
                  <a:pt x="975" y="384"/>
                </a:lnTo>
                <a:lnTo>
                  <a:pt x="975" y="390"/>
                </a:lnTo>
                <a:lnTo>
                  <a:pt x="959" y="393"/>
                </a:lnTo>
                <a:lnTo>
                  <a:pt x="948" y="393"/>
                </a:lnTo>
                <a:lnTo>
                  <a:pt x="931" y="393"/>
                </a:lnTo>
                <a:lnTo>
                  <a:pt x="909" y="384"/>
                </a:lnTo>
                <a:lnTo>
                  <a:pt x="893" y="384"/>
                </a:lnTo>
                <a:lnTo>
                  <a:pt x="876" y="387"/>
                </a:lnTo>
                <a:lnTo>
                  <a:pt x="854" y="400"/>
                </a:lnTo>
                <a:lnTo>
                  <a:pt x="843" y="416"/>
                </a:lnTo>
                <a:lnTo>
                  <a:pt x="838" y="425"/>
                </a:lnTo>
                <a:lnTo>
                  <a:pt x="827" y="442"/>
                </a:lnTo>
                <a:lnTo>
                  <a:pt x="804" y="445"/>
                </a:lnTo>
                <a:lnTo>
                  <a:pt x="788" y="445"/>
                </a:lnTo>
                <a:lnTo>
                  <a:pt x="766" y="442"/>
                </a:lnTo>
                <a:lnTo>
                  <a:pt x="760" y="438"/>
                </a:lnTo>
                <a:lnTo>
                  <a:pt x="755" y="435"/>
                </a:lnTo>
                <a:lnTo>
                  <a:pt x="744" y="422"/>
                </a:lnTo>
                <a:lnTo>
                  <a:pt x="733" y="416"/>
                </a:lnTo>
                <a:lnTo>
                  <a:pt x="722" y="413"/>
                </a:lnTo>
                <a:lnTo>
                  <a:pt x="700" y="409"/>
                </a:lnTo>
                <a:lnTo>
                  <a:pt x="694" y="416"/>
                </a:lnTo>
                <a:lnTo>
                  <a:pt x="689" y="419"/>
                </a:lnTo>
                <a:lnTo>
                  <a:pt x="689" y="422"/>
                </a:lnTo>
                <a:lnTo>
                  <a:pt x="683" y="425"/>
                </a:lnTo>
                <a:lnTo>
                  <a:pt x="683" y="432"/>
                </a:lnTo>
                <a:lnTo>
                  <a:pt x="678" y="438"/>
                </a:lnTo>
                <a:lnTo>
                  <a:pt x="672" y="455"/>
                </a:lnTo>
                <a:lnTo>
                  <a:pt x="667" y="467"/>
                </a:lnTo>
                <a:lnTo>
                  <a:pt x="661" y="480"/>
                </a:lnTo>
                <a:lnTo>
                  <a:pt x="656" y="493"/>
                </a:lnTo>
                <a:lnTo>
                  <a:pt x="650" y="496"/>
                </a:lnTo>
                <a:lnTo>
                  <a:pt x="628" y="503"/>
                </a:lnTo>
                <a:lnTo>
                  <a:pt x="612" y="503"/>
                </a:lnTo>
                <a:lnTo>
                  <a:pt x="601" y="503"/>
                </a:lnTo>
                <a:lnTo>
                  <a:pt x="584" y="500"/>
                </a:lnTo>
                <a:lnTo>
                  <a:pt x="568" y="493"/>
                </a:lnTo>
                <a:lnTo>
                  <a:pt x="557" y="487"/>
                </a:lnTo>
                <a:lnTo>
                  <a:pt x="551" y="484"/>
                </a:lnTo>
                <a:lnTo>
                  <a:pt x="546" y="500"/>
                </a:lnTo>
                <a:lnTo>
                  <a:pt x="540" y="513"/>
                </a:lnTo>
                <a:lnTo>
                  <a:pt x="535" y="525"/>
                </a:lnTo>
                <a:lnTo>
                  <a:pt x="524" y="538"/>
                </a:lnTo>
                <a:lnTo>
                  <a:pt x="518" y="551"/>
                </a:lnTo>
                <a:lnTo>
                  <a:pt x="513" y="555"/>
                </a:lnTo>
                <a:lnTo>
                  <a:pt x="485" y="558"/>
                </a:lnTo>
                <a:lnTo>
                  <a:pt x="457" y="561"/>
                </a:lnTo>
                <a:lnTo>
                  <a:pt x="435" y="558"/>
                </a:lnTo>
                <a:lnTo>
                  <a:pt x="408" y="555"/>
                </a:lnTo>
                <a:lnTo>
                  <a:pt x="397" y="538"/>
                </a:lnTo>
                <a:lnTo>
                  <a:pt x="391" y="535"/>
                </a:lnTo>
                <a:lnTo>
                  <a:pt x="386" y="532"/>
                </a:lnTo>
                <a:lnTo>
                  <a:pt x="369" y="538"/>
                </a:lnTo>
                <a:lnTo>
                  <a:pt x="358" y="548"/>
                </a:lnTo>
                <a:lnTo>
                  <a:pt x="347" y="561"/>
                </a:lnTo>
                <a:lnTo>
                  <a:pt x="331" y="574"/>
                </a:lnTo>
                <a:lnTo>
                  <a:pt x="298" y="584"/>
                </a:lnTo>
                <a:lnTo>
                  <a:pt x="281" y="587"/>
                </a:lnTo>
                <a:lnTo>
                  <a:pt x="265" y="587"/>
                </a:lnTo>
                <a:lnTo>
                  <a:pt x="254" y="584"/>
                </a:lnTo>
                <a:lnTo>
                  <a:pt x="243" y="574"/>
                </a:lnTo>
                <a:lnTo>
                  <a:pt x="226" y="567"/>
                </a:lnTo>
                <a:lnTo>
                  <a:pt x="215" y="564"/>
                </a:lnTo>
                <a:lnTo>
                  <a:pt x="171" y="574"/>
                </a:lnTo>
                <a:lnTo>
                  <a:pt x="127" y="584"/>
                </a:lnTo>
                <a:lnTo>
                  <a:pt x="116" y="580"/>
                </a:lnTo>
                <a:lnTo>
                  <a:pt x="110" y="580"/>
                </a:lnTo>
                <a:lnTo>
                  <a:pt x="110" y="580"/>
                </a:lnTo>
                <a:lnTo>
                  <a:pt x="110" y="580"/>
                </a:lnTo>
                <a:lnTo>
                  <a:pt x="110" y="577"/>
                </a:lnTo>
                <a:lnTo>
                  <a:pt x="99" y="574"/>
                </a:lnTo>
                <a:lnTo>
                  <a:pt x="83" y="567"/>
                </a:lnTo>
                <a:lnTo>
                  <a:pt x="66" y="564"/>
                </a:lnTo>
                <a:lnTo>
                  <a:pt x="50" y="564"/>
                </a:lnTo>
                <a:lnTo>
                  <a:pt x="28" y="564"/>
                </a:lnTo>
                <a:lnTo>
                  <a:pt x="11" y="564"/>
                </a:lnTo>
                <a:lnTo>
                  <a:pt x="11" y="548"/>
                </a:lnTo>
                <a:lnTo>
                  <a:pt x="6" y="538"/>
                </a:lnTo>
                <a:lnTo>
                  <a:pt x="6" y="529"/>
                </a:lnTo>
                <a:lnTo>
                  <a:pt x="6" y="522"/>
                </a:lnTo>
                <a:lnTo>
                  <a:pt x="0" y="519"/>
                </a:lnTo>
                <a:lnTo>
                  <a:pt x="0" y="519"/>
                </a:lnTo>
                <a:lnTo>
                  <a:pt x="6" y="522"/>
                </a:lnTo>
                <a:lnTo>
                  <a:pt x="6" y="522"/>
                </a:lnTo>
                <a:lnTo>
                  <a:pt x="11" y="516"/>
                </a:lnTo>
                <a:lnTo>
                  <a:pt x="11" y="509"/>
                </a:lnTo>
                <a:lnTo>
                  <a:pt x="17" y="500"/>
                </a:lnTo>
                <a:lnTo>
                  <a:pt x="17" y="487"/>
                </a:lnTo>
                <a:lnTo>
                  <a:pt x="17" y="474"/>
                </a:lnTo>
                <a:lnTo>
                  <a:pt x="22" y="461"/>
                </a:lnTo>
                <a:lnTo>
                  <a:pt x="28" y="451"/>
                </a:lnTo>
                <a:lnTo>
                  <a:pt x="44" y="438"/>
                </a:lnTo>
                <a:lnTo>
                  <a:pt x="55" y="438"/>
                </a:lnTo>
                <a:lnTo>
                  <a:pt x="61" y="442"/>
                </a:lnTo>
                <a:lnTo>
                  <a:pt x="66" y="442"/>
                </a:lnTo>
                <a:lnTo>
                  <a:pt x="61" y="432"/>
                </a:lnTo>
                <a:lnTo>
                  <a:pt x="66" y="425"/>
                </a:lnTo>
                <a:lnTo>
                  <a:pt x="72" y="413"/>
                </a:lnTo>
                <a:lnTo>
                  <a:pt x="77" y="403"/>
                </a:lnTo>
                <a:lnTo>
                  <a:pt x="88" y="393"/>
                </a:lnTo>
                <a:lnTo>
                  <a:pt x="94" y="387"/>
                </a:lnTo>
                <a:lnTo>
                  <a:pt x="99" y="384"/>
                </a:lnTo>
                <a:lnTo>
                  <a:pt x="121" y="384"/>
                </a:lnTo>
                <a:lnTo>
                  <a:pt x="132" y="377"/>
                </a:lnTo>
                <a:lnTo>
                  <a:pt x="143" y="367"/>
                </a:lnTo>
                <a:lnTo>
                  <a:pt x="149" y="351"/>
                </a:lnTo>
                <a:lnTo>
                  <a:pt x="165" y="351"/>
                </a:lnTo>
                <a:lnTo>
                  <a:pt x="176" y="348"/>
                </a:lnTo>
                <a:lnTo>
                  <a:pt x="176" y="338"/>
                </a:lnTo>
                <a:lnTo>
                  <a:pt x="176" y="319"/>
                </a:lnTo>
                <a:lnTo>
                  <a:pt x="176" y="309"/>
                </a:lnTo>
                <a:lnTo>
                  <a:pt x="187" y="303"/>
                </a:lnTo>
                <a:lnTo>
                  <a:pt x="204" y="303"/>
                </a:lnTo>
                <a:lnTo>
                  <a:pt x="215" y="303"/>
                </a:lnTo>
              </a:path>
            </a:pathLst>
          </a:custGeom>
          <a:solidFill>
            <a:srgbClr val="FFFF00">
              <a:alpha val="50000"/>
            </a:srgbClr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752600" y="1828800"/>
            <a:ext cx="6669088" cy="914400"/>
            <a:chOff x="1104" y="1152"/>
            <a:chExt cx="4201" cy="576"/>
          </a:xfrm>
        </p:grpSpPr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1152" y="1344"/>
              <a:ext cx="3504" cy="336"/>
            </a:xfrm>
            <a:prstGeom prst="parallelogram">
              <a:avLst>
                <a:gd name="adj" fmla="val 260618"/>
              </a:avLst>
            </a:prstGeom>
            <a:solidFill>
              <a:srgbClr val="0066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600" name="AutoShape 24"/>
            <p:cNvSpPr>
              <a:spLocks noChangeArrowheads="1"/>
            </p:cNvSpPr>
            <p:nvPr/>
          </p:nvSpPr>
          <p:spPr bwMode="auto">
            <a:xfrm>
              <a:off x="1104" y="1344"/>
              <a:ext cx="1008" cy="384"/>
            </a:xfrm>
            <a:prstGeom prst="rightArrow">
              <a:avLst>
                <a:gd name="adj1" fmla="val 50000"/>
                <a:gd name="adj2" fmla="val 65649"/>
              </a:avLst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4704" y="1152"/>
              <a:ext cx="6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/>
                <a:t>100 m</a:t>
              </a:r>
            </a:p>
          </p:txBody>
        </p:sp>
      </p:grpSp>
      <p:sp>
        <p:nvSpPr>
          <p:cNvPr id="24603" name="Freeform 27"/>
          <p:cNvSpPr>
            <a:spLocks/>
          </p:cNvSpPr>
          <p:nvPr/>
        </p:nvSpPr>
        <p:spPr bwMode="auto">
          <a:xfrm>
            <a:off x="2224088" y="1770063"/>
            <a:ext cx="1779587" cy="508000"/>
          </a:xfrm>
          <a:custGeom>
            <a:avLst/>
            <a:gdLst/>
            <a:ahLst/>
            <a:cxnLst>
              <a:cxn ang="0">
                <a:pos x="289" y="55"/>
              </a:cxn>
              <a:cxn ang="0">
                <a:pos x="326" y="57"/>
              </a:cxn>
              <a:cxn ang="0">
                <a:pos x="358" y="32"/>
              </a:cxn>
              <a:cxn ang="0">
                <a:pos x="403" y="18"/>
              </a:cxn>
              <a:cxn ang="0">
                <a:pos x="448" y="14"/>
              </a:cxn>
              <a:cxn ang="0">
                <a:pos x="488" y="16"/>
              </a:cxn>
              <a:cxn ang="0">
                <a:pos x="497" y="30"/>
              </a:cxn>
              <a:cxn ang="0">
                <a:pos x="537" y="18"/>
              </a:cxn>
              <a:cxn ang="0">
                <a:pos x="570" y="30"/>
              </a:cxn>
              <a:cxn ang="0">
                <a:pos x="574" y="44"/>
              </a:cxn>
              <a:cxn ang="0">
                <a:pos x="594" y="12"/>
              </a:cxn>
              <a:cxn ang="0">
                <a:pos x="635" y="2"/>
              </a:cxn>
              <a:cxn ang="0">
                <a:pos x="684" y="23"/>
              </a:cxn>
              <a:cxn ang="0">
                <a:pos x="692" y="48"/>
              </a:cxn>
              <a:cxn ang="0">
                <a:pos x="712" y="14"/>
              </a:cxn>
              <a:cxn ang="0">
                <a:pos x="745" y="18"/>
              </a:cxn>
              <a:cxn ang="0">
                <a:pos x="782" y="14"/>
              </a:cxn>
              <a:cxn ang="0">
                <a:pos x="790" y="25"/>
              </a:cxn>
              <a:cxn ang="0">
                <a:pos x="879" y="30"/>
              </a:cxn>
              <a:cxn ang="0">
                <a:pos x="916" y="41"/>
              </a:cxn>
              <a:cxn ang="0">
                <a:pos x="940" y="94"/>
              </a:cxn>
              <a:cxn ang="0">
                <a:pos x="981" y="46"/>
              </a:cxn>
              <a:cxn ang="0">
                <a:pos x="1046" y="41"/>
              </a:cxn>
              <a:cxn ang="0">
                <a:pos x="1067" y="80"/>
              </a:cxn>
              <a:cxn ang="0">
                <a:pos x="1083" y="124"/>
              </a:cxn>
              <a:cxn ang="0">
                <a:pos x="1120" y="145"/>
              </a:cxn>
              <a:cxn ang="0">
                <a:pos x="1099" y="200"/>
              </a:cxn>
              <a:cxn ang="0">
                <a:pos x="1075" y="250"/>
              </a:cxn>
              <a:cxn ang="0">
                <a:pos x="1010" y="273"/>
              </a:cxn>
              <a:cxn ang="0">
                <a:pos x="936" y="298"/>
              </a:cxn>
              <a:cxn ang="0">
                <a:pos x="892" y="294"/>
              </a:cxn>
              <a:cxn ang="0">
                <a:pos x="818" y="282"/>
              </a:cxn>
              <a:cxn ang="0">
                <a:pos x="765" y="303"/>
              </a:cxn>
              <a:cxn ang="0">
                <a:pos x="721" y="285"/>
              </a:cxn>
              <a:cxn ang="0">
                <a:pos x="696" y="264"/>
              </a:cxn>
              <a:cxn ang="0">
                <a:pos x="664" y="262"/>
              </a:cxn>
              <a:cxn ang="0">
                <a:pos x="639" y="282"/>
              </a:cxn>
              <a:cxn ang="0">
                <a:pos x="602" y="305"/>
              </a:cxn>
              <a:cxn ang="0">
                <a:pos x="545" y="294"/>
              </a:cxn>
              <a:cxn ang="0">
                <a:pos x="513" y="285"/>
              </a:cxn>
              <a:cxn ang="0">
                <a:pos x="468" y="317"/>
              </a:cxn>
              <a:cxn ang="0">
                <a:pos x="391" y="301"/>
              </a:cxn>
              <a:cxn ang="0">
                <a:pos x="354" y="275"/>
              </a:cxn>
              <a:cxn ang="0">
                <a:pos x="293" y="294"/>
              </a:cxn>
              <a:cxn ang="0">
                <a:pos x="216" y="282"/>
              </a:cxn>
              <a:cxn ang="0">
                <a:pos x="102" y="257"/>
              </a:cxn>
              <a:cxn ang="0">
                <a:pos x="85" y="252"/>
              </a:cxn>
              <a:cxn ang="0">
                <a:pos x="65" y="241"/>
              </a:cxn>
              <a:cxn ang="0">
                <a:pos x="0" y="223"/>
              </a:cxn>
              <a:cxn ang="0">
                <a:pos x="4" y="193"/>
              </a:cxn>
              <a:cxn ang="0">
                <a:pos x="8" y="193"/>
              </a:cxn>
              <a:cxn ang="0">
                <a:pos x="28" y="172"/>
              </a:cxn>
              <a:cxn ang="0">
                <a:pos x="65" y="145"/>
              </a:cxn>
              <a:cxn ang="0">
                <a:pos x="85" y="142"/>
              </a:cxn>
              <a:cxn ang="0">
                <a:pos x="118" y="122"/>
              </a:cxn>
              <a:cxn ang="0">
                <a:pos x="163" y="122"/>
              </a:cxn>
              <a:cxn ang="0">
                <a:pos x="207" y="113"/>
              </a:cxn>
              <a:cxn ang="0">
                <a:pos x="224" y="87"/>
              </a:cxn>
              <a:cxn ang="0">
                <a:pos x="260" y="90"/>
              </a:cxn>
            </a:cxnLst>
            <a:rect l="0" t="0" r="r" b="b"/>
            <a:pathLst>
              <a:path w="1121" h="320">
                <a:moveTo>
                  <a:pt x="260" y="90"/>
                </a:moveTo>
                <a:lnTo>
                  <a:pt x="277" y="78"/>
                </a:lnTo>
                <a:lnTo>
                  <a:pt x="285" y="69"/>
                </a:lnTo>
                <a:lnTo>
                  <a:pt x="289" y="55"/>
                </a:lnTo>
                <a:lnTo>
                  <a:pt x="297" y="41"/>
                </a:lnTo>
                <a:lnTo>
                  <a:pt x="305" y="46"/>
                </a:lnTo>
                <a:lnTo>
                  <a:pt x="317" y="53"/>
                </a:lnTo>
                <a:lnTo>
                  <a:pt x="326" y="57"/>
                </a:lnTo>
                <a:lnTo>
                  <a:pt x="334" y="60"/>
                </a:lnTo>
                <a:lnTo>
                  <a:pt x="346" y="53"/>
                </a:lnTo>
                <a:lnTo>
                  <a:pt x="350" y="44"/>
                </a:lnTo>
                <a:lnTo>
                  <a:pt x="358" y="32"/>
                </a:lnTo>
                <a:lnTo>
                  <a:pt x="366" y="23"/>
                </a:lnTo>
                <a:lnTo>
                  <a:pt x="374" y="21"/>
                </a:lnTo>
                <a:lnTo>
                  <a:pt x="387" y="21"/>
                </a:lnTo>
                <a:lnTo>
                  <a:pt x="403" y="18"/>
                </a:lnTo>
                <a:lnTo>
                  <a:pt x="415" y="21"/>
                </a:lnTo>
                <a:lnTo>
                  <a:pt x="423" y="23"/>
                </a:lnTo>
                <a:lnTo>
                  <a:pt x="435" y="21"/>
                </a:lnTo>
                <a:lnTo>
                  <a:pt x="448" y="14"/>
                </a:lnTo>
                <a:lnTo>
                  <a:pt x="464" y="7"/>
                </a:lnTo>
                <a:lnTo>
                  <a:pt x="476" y="7"/>
                </a:lnTo>
                <a:lnTo>
                  <a:pt x="488" y="12"/>
                </a:lnTo>
                <a:lnTo>
                  <a:pt x="488" y="16"/>
                </a:lnTo>
                <a:lnTo>
                  <a:pt x="492" y="21"/>
                </a:lnTo>
                <a:lnTo>
                  <a:pt x="492" y="28"/>
                </a:lnTo>
                <a:lnTo>
                  <a:pt x="492" y="30"/>
                </a:lnTo>
                <a:lnTo>
                  <a:pt x="497" y="30"/>
                </a:lnTo>
                <a:lnTo>
                  <a:pt x="505" y="28"/>
                </a:lnTo>
                <a:lnTo>
                  <a:pt x="513" y="23"/>
                </a:lnTo>
                <a:lnTo>
                  <a:pt x="525" y="21"/>
                </a:lnTo>
                <a:lnTo>
                  <a:pt x="537" y="18"/>
                </a:lnTo>
                <a:lnTo>
                  <a:pt x="549" y="21"/>
                </a:lnTo>
                <a:lnTo>
                  <a:pt x="558" y="21"/>
                </a:lnTo>
                <a:lnTo>
                  <a:pt x="562" y="23"/>
                </a:lnTo>
                <a:lnTo>
                  <a:pt x="570" y="30"/>
                </a:lnTo>
                <a:lnTo>
                  <a:pt x="574" y="37"/>
                </a:lnTo>
                <a:lnTo>
                  <a:pt x="574" y="41"/>
                </a:lnTo>
                <a:lnTo>
                  <a:pt x="574" y="44"/>
                </a:lnTo>
                <a:lnTo>
                  <a:pt x="574" y="44"/>
                </a:lnTo>
                <a:lnTo>
                  <a:pt x="574" y="39"/>
                </a:lnTo>
                <a:lnTo>
                  <a:pt x="582" y="34"/>
                </a:lnTo>
                <a:lnTo>
                  <a:pt x="590" y="23"/>
                </a:lnTo>
                <a:lnTo>
                  <a:pt x="594" y="12"/>
                </a:lnTo>
                <a:lnTo>
                  <a:pt x="602" y="5"/>
                </a:lnTo>
                <a:lnTo>
                  <a:pt x="606" y="0"/>
                </a:lnTo>
                <a:lnTo>
                  <a:pt x="615" y="0"/>
                </a:lnTo>
                <a:lnTo>
                  <a:pt x="635" y="2"/>
                </a:lnTo>
                <a:lnTo>
                  <a:pt x="659" y="7"/>
                </a:lnTo>
                <a:lnTo>
                  <a:pt x="672" y="7"/>
                </a:lnTo>
                <a:lnTo>
                  <a:pt x="680" y="12"/>
                </a:lnTo>
                <a:lnTo>
                  <a:pt x="684" y="23"/>
                </a:lnTo>
                <a:lnTo>
                  <a:pt x="688" y="34"/>
                </a:lnTo>
                <a:lnTo>
                  <a:pt x="692" y="44"/>
                </a:lnTo>
                <a:lnTo>
                  <a:pt x="692" y="48"/>
                </a:lnTo>
                <a:lnTo>
                  <a:pt x="692" y="48"/>
                </a:lnTo>
                <a:lnTo>
                  <a:pt x="700" y="34"/>
                </a:lnTo>
                <a:lnTo>
                  <a:pt x="704" y="25"/>
                </a:lnTo>
                <a:lnTo>
                  <a:pt x="708" y="18"/>
                </a:lnTo>
                <a:lnTo>
                  <a:pt x="712" y="14"/>
                </a:lnTo>
                <a:lnTo>
                  <a:pt x="716" y="12"/>
                </a:lnTo>
                <a:lnTo>
                  <a:pt x="721" y="12"/>
                </a:lnTo>
                <a:lnTo>
                  <a:pt x="733" y="14"/>
                </a:lnTo>
                <a:lnTo>
                  <a:pt x="745" y="18"/>
                </a:lnTo>
                <a:lnTo>
                  <a:pt x="753" y="21"/>
                </a:lnTo>
                <a:lnTo>
                  <a:pt x="761" y="23"/>
                </a:lnTo>
                <a:lnTo>
                  <a:pt x="773" y="16"/>
                </a:lnTo>
                <a:lnTo>
                  <a:pt x="782" y="14"/>
                </a:lnTo>
                <a:lnTo>
                  <a:pt x="782" y="16"/>
                </a:lnTo>
                <a:lnTo>
                  <a:pt x="786" y="18"/>
                </a:lnTo>
                <a:lnTo>
                  <a:pt x="786" y="23"/>
                </a:lnTo>
                <a:lnTo>
                  <a:pt x="790" y="25"/>
                </a:lnTo>
                <a:lnTo>
                  <a:pt x="798" y="28"/>
                </a:lnTo>
                <a:lnTo>
                  <a:pt x="810" y="23"/>
                </a:lnTo>
                <a:lnTo>
                  <a:pt x="847" y="25"/>
                </a:lnTo>
                <a:lnTo>
                  <a:pt x="879" y="30"/>
                </a:lnTo>
                <a:lnTo>
                  <a:pt x="892" y="32"/>
                </a:lnTo>
                <a:lnTo>
                  <a:pt x="904" y="37"/>
                </a:lnTo>
                <a:lnTo>
                  <a:pt x="912" y="39"/>
                </a:lnTo>
                <a:lnTo>
                  <a:pt x="916" y="41"/>
                </a:lnTo>
                <a:lnTo>
                  <a:pt x="924" y="57"/>
                </a:lnTo>
                <a:lnTo>
                  <a:pt x="932" y="76"/>
                </a:lnTo>
                <a:lnTo>
                  <a:pt x="940" y="90"/>
                </a:lnTo>
                <a:lnTo>
                  <a:pt x="940" y="94"/>
                </a:lnTo>
                <a:lnTo>
                  <a:pt x="940" y="96"/>
                </a:lnTo>
                <a:lnTo>
                  <a:pt x="953" y="73"/>
                </a:lnTo>
                <a:lnTo>
                  <a:pt x="965" y="57"/>
                </a:lnTo>
                <a:lnTo>
                  <a:pt x="981" y="46"/>
                </a:lnTo>
                <a:lnTo>
                  <a:pt x="1001" y="37"/>
                </a:lnTo>
                <a:lnTo>
                  <a:pt x="1026" y="39"/>
                </a:lnTo>
                <a:lnTo>
                  <a:pt x="1034" y="39"/>
                </a:lnTo>
                <a:lnTo>
                  <a:pt x="1046" y="41"/>
                </a:lnTo>
                <a:lnTo>
                  <a:pt x="1054" y="46"/>
                </a:lnTo>
                <a:lnTo>
                  <a:pt x="1058" y="55"/>
                </a:lnTo>
                <a:lnTo>
                  <a:pt x="1063" y="67"/>
                </a:lnTo>
                <a:lnTo>
                  <a:pt x="1067" y="80"/>
                </a:lnTo>
                <a:lnTo>
                  <a:pt x="1071" y="103"/>
                </a:lnTo>
                <a:lnTo>
                  <a:pt x="1071" y="113"/>
                </a:lnTo>
                <a:lnTo>
                  <a:pt x="1075" y="119"/>
                </a:lnTo>
                <a:lnTo>
                  <a:pt x="1083" y="124"/>
                </a:lnTo>
                <a:lnTo>
                  <a:pt x="1091" y="126"/>
                </a:lnTo>
                <a:lnTo>
                  <a:pt x="1099" y="126"/>
                </a:lnTo>
                <a:lnTo>
                  <a:pt x="1107" y="126"/>
                </a:lnTo>
                <a:lnTo>
                  <a:pt x="1120" y="145"/>
                </a:lnTo>
                <a:lnTo>
                  <a:pt x="1120" y="158"/>
                </a:lnTo>
                <a:lnTo>
                  <a:pt x="1120" y="170"/>
                </a:lnTo>
                <a:lnTo>
                  <a:pt x="1115" y="181"/>
                </a:lnTo>
                <a:lnTo>
                  <a:pt x="1099" y="200"/>
                </a:lnTo>
                <a:lnTo>
                  <a:pt x="1091" y="209"/>
                </a:lnTo>
                <a:lnTo>
                  <a:pt x="1083" y="223"/>
                </a:lnTo>
                <a:lnTo>
                  <a:pt x="1079" y="236"/>
                </a:lnTo>
                <a:lnTo>
                  <a:pt x="1075" y="250"/>
                </a:lnTo>
                <a:lnTo>
                  <a:pt x="1067" y="264"/>
                </a:lnTo>
                <a:lnTo>
                  <a:pt x="1050" y="271"/>
                </a:lnTo>
                <a:lnTo>
                  <a:pt x="1030" y="273"/>
                </a:lnTo>
                <a:lnTo>
                  <a:pt x="1010" y="273"/>
                </a:lnTo>
                <a:lnTo>
                  <a:pt x="965" y="275"/>
                </a:lnTo>
                <a:lnTo>
                  <a:pt x="953" y="287"/>
                </a:lnTo>
                <a:lnTo>
                  <a:pt x="940" y="294"/>
                </a:lnTo>
                <a:lnTo>
                  <a:pt x="936" y="298"/>
                </a:lnTo>
                <a:lnTo>
                  <a:pt x="932" y="301"/>
                </a:lnTo>
                <a:lnTo>
                  <a:pt x="920" y="298"/>
                </a:lnTo>
                <a:lnTo>
                  <a:pt x="908" y="296"/>
                </a:lnTo>
                <a:lnTo>
                  <a:pt x="892" y="294"/>
                </a:lnTo>
                <a:lnTo>
                  <a:pt x="875" y="282"/>
                </a:lnTo>
                <a:lnTo>
                  <a:pt x="859" y="278"/>
                </a:lnTo>
                <a:lnTo>
                  <a:pt x="843" y="278"/>
                </a:lnTo>
                <a:lnTo>
                  <a:pt x="818" y="282"/>
                </a:lnTo>
                <a:lnTo>
                  <a:pt x="806" y="291"/>
                </a:lnTo>
                <a:lnTo>
                  <a:pt x="798" y="298"/>
                </a:lnTo>
                <a:lnTo>
                  <a:pt x="782" y="305"/>
                </a:lnTo>
                <a:lnTo>
                  <a:pt x="765" y="303"/>
                </a:lnTo>
                <a:lnTo>
                  <a:pt x="749" y="301"/>
                </a:lnTo>
                <a:lnTo>
                  <a:pt x="729" y="294"/>
                </a:lnTo>
                <a:lnTo>
                  <a:pt x="725" y="291"/>
                </a:lnTo>
                <a:lnTo>
                  <a:pt x="721" y="285"/>
                </a:lnTo>
                <a:lnTo>
                  <a:pt x="716" y="280"/>
                </a:lnTo>
                <a:lnTo>
                  <a:pt x="712" y="275"/>
                </a:lnTo>
                <a:lnTo>
                  <a:pt x="704" y="269"/>
                </a:lnTo>
                <a:lnTo>
                  <a:pt x="696" y="264"/>
                </a:lnTo>
                <a:lnTo>
                  <a:pt x="688" y="262"/>
                </a:lnTo>
                <a:lnTo>
                  <a:pt x="680" y="257"/>
                </a:lnTo>
                <a:lnTo>
                  <a:pt x="668" y="259"/>
                </a:lnTo>
                <a:lnTo>
                  <a:pt x="664" y="262"/>
                </a:lnTo>
                <a:lnTo>
                  <a:pt x="659" y="264"/>
                </a:lnTo>
                <a:lnTo>
                  <a:pt x="655" y="269"/>
                </a:lnTo>
                <a:lnTo>
                  <a:pt x="651" y="275"/>
                </a:lnTo>
                <a:lnTo>
                  <a:pt x="639" y="282"/>
                </a:lnTo>
                <a:lnTo>
                  <a:pt x="631" y="289"/>
                </a:lnTo>
                <a:lnTo>
                  <a:pt x="619" y="298"/>
                </a:lnTo>
                <a:lnTo>
                  <a:pt x="606" y="303"/>
                </a:lnTo>
                <a:lnTo>
                  <a:pt x="602" y="305"/>
                </a:lnTo>
                <a:lnTo>
                  <a:pt x="578" y="303"/>
                </a:lnTo>
                <a:lnTo>
                  <a:pt x="566" y="303"/>
                </a:lnTo>
                <a:lnTo>
                  <a:pt x="554" y="301"/>
                </a:lnTo>
                <a:lnTo>
                  <a:pt x="545" y="294"/>
                </a:lnTo>
                <a:lnTo>
                  <a:pt x="533" y="287"/>
                </a:lnTo>
                <a:lnTo>
                  <a:pt x="525" y="278"/>
                </a:lnTo>
                <a:lnTo>
                  <a:pt x="521" y="275"/>
                </a:lnTo>
                <a:lnTo>
                  <a:pt x="513" y="285"/>
                </a:lnTo>
                <a:lnTo>
                  <a:pt x="501" y="294"/>
                </a:lnTo>
                <a:lnTo>
                  <a:pt x="488" y="301"/>
                </a:lnTo>
                <a:lnTo>
                  <a:pt x="476" y="310"/>
                </a:lnTo>
                <a:lnTo>
                  <a:pt x="468" y="317"/>
                </a:lnTo>
                <a:lnTo>
                  <a:pt x="464" y="319"/>
                </a:lnTo>
                <a:lnTo>
                  <a:pt x="435" y="314"/>
                </a:lnTo>
                <a:lnTo>
                  <a:pt x="411" y="308"/>
                </a:lnTo>
                <a:lnTo>
                  <a:pt x="391" y="301"/>
                </a:lnTo>
                <a:lnTo>
                  <a:pt x="366" y="294"/>
                </a:lnTo>
                <a:lnTo>
                  <a:pt x="362" y="282"/>
                </a:lnTo>
                <a:lnTo>
                  <a:pt x="358" y="278"/>
                </a:lnTo>
                <a:lnTo>
                  <a:pt x="354" y="275"/>
                </a:lnTo>
                <a:lnTo>
                  <a:pt x="338" y="278"/>
                </a:lnTo>
                <a:lnTo>
                  <a:pt x="326" y="282"/>
                </a:lnTo>
                <a:lnTo>
                  <a:pt x="309" y="289"/>
                </a:lnTo>
                <a:lnTo>
                  <a:pt x="293" y="294"/>
                </a:lnTo>
                <a:lnTo>
                  <a:pt x="256" y="291"/>
                </a:lnTo>
                <a:lnTo>
                  <a:pt x="240" y="291"/>
                </a:lnTo>
                <a:lnTo>
                  <a:pt x="224" y="287"/>
                </a:lnTo>
                <a:lnTo>
                  <a:pt x="216" y="282"/>
                </a:lnTo>
                <a:lnTo>
                  <a:pt x="207" y="275"/>
                </a:lnTo>
                <a:lnTo>
                  <a:pt x="199" y="266"/>
                </a:lnTo>
                <a:lnTo>
                  <a:pt x="187" y="264"/>
                </a:lnTo>
                <a:lnTo>
                  <a:pt x="102" y="257"/>
                </a:lnTo>
                <a:lnTo>
                  <a:pt x="89" y="252"/>
                </a:lnTo>
                <a:lnTo>
                  <a:pt x="85" y="252"/>
                </a:lnTo>
                <a:lnTo>
                  <a:pt x="85" y="252"/>
                </a:lnTo>
                <a:lnTo>
                  <a:pt x="85" y="252"/>
                </a:lnTo>
                <a:lnTo>
                  <a:pt x="85" y="252"/>
                </a:lnTo>
                <a:lnTo>
                  <a:pt x="85" y="252"/>
                </a:lnTo>
                <a:lnTo>
                  <a:pt x="77" y="248"/>
                </a:lnTo>
                <a:lnTo>
                  <a:pt x="65" y="241"/>
                </a:lnTo>
                <a:lnTo>
                  <a:pt x="49" y="234"/>
                </a:lnTo>
                <a:lnTo>
                  <a:pt x="32" y="230"/>
                </a:lnTo>
                <a:lnTo>
                  <a:pt x="16" y="227"/>
                </a:lnTo>
                <a:lnTo>
                  <a:pt x="0" y="223"/>
                </a:lnTo>
                <a:lnTo>
                  <a:pt x="4" y="211"/>
                </a:lnTo>
                <a:lnTo>
                  <a:pt x="4" y="204"/>
                </a:lnTo>
                <a:lnTo>
                  <a:pt x="4" y="197"/>
                </a:lnTo>
                <a:lnTo>
                  <a:pt x="4" y="193"/>
                </a:lnTo>
                <a:lnTo>
                  <a:pt x="4" y="191"/>
                </a:lnTo>
                <a:lnTo>
                  <a:pt x="4" y="191"/>
                </a:lnTo>
                <a:lnTo>
                  <a:pt x="4" y="193"/>
                </a:lnTo>
                <a:lnTo>
                  <a:pt x="8" y="193"/>
                </a:lnTo>
                <a:lnTo>
                  <a:pt x="16" y="191"/>
                </a:lnTo>
                <a:lnTo>
                  <a:pt x="20" y="186"/>
                </a:lnTo>
                <a:lnTo>
                  <a:pt x="24" y="179"/>
                </a:lnTo>
                <a:lnTo>
                  <a:pt x="28" y="172"/>
                </a:lnTo>
                <a:lnTo>
                  <a:pt x="28" y="163"/>
                </a:lnTo>
                <a:lnTo>
                  <a:pt x="36" y="156"/>
                </a:lnTo>
                <a:lnTo>
                  <a:pt x="45" y="152"/>
                </a:lnTo>
                <a:lnTo>
                  <a:pt x="65" y="145"/>
                </a:lnTo>
                <a:lnTo>
                  <a:pt x="77" y="149"/>
                </a:lnTo>
                <a:lnTo>
                  <a:pt x="81" y="149"/>
                </a:lnTo>
                <a:lnTo>
                  <a:pt x="81" y="149"/>
                </a:lnTo>
                <a:lnTo>
                  <a:pt x="85" y="142"/>
                </a:lnTo>
                <a:lnTo>
                  <a:pt x="89" y="138"/>
                </a:lnTo>
                <a:lnTo>
                  <a:pt x="97" y="131"/>
                </a:lnTo>
                <a:lnTo>
                  <a:pt x="106" y="126"/>
                </a:lnTo>
                <a:lnTo>
                  <a:pt x="118" y="122"/>
                </a:lnTo>
                <a:lnTo>
                  <a:pt x="130" y="119"/>
                </a:lnTo>
                <a:lnTo>
                  <a:pt x="134" y="119"/>
                </a:lnTo>
                <a:lnTo>
                  <a:pt x="150" y="124"/>
                </a:lnTo>
                <a:lnTo>
                  <a:pt x="163" y="122"/>
                </a:lnTo>
                <a:lnTo>
                  <a:pt x="175" y="117"/>
                </a:lnTo>
                <a:lnTo>
                  <a:pt x="187" y="108"/>
                </a:lnTo>
                <a:lnTo>
                  <a:pt x="199" y="113"/>
                </a:lnTo>
                <a:lnTo>
                  <a:pt x="207" y="113"/>
                </a:lnTo>
                <a:lnTo>
                  <a:pt x="212" y="108"/>
                </a:lnTo>
                <a:lnTo>
                  <a:pt x="216" y="103"/>
                </a:lnTo>
                <a:lnTo>
                  <a:pt x="220" y="92"/>
                </a:lnTo>
                <a:lnTo>
                  <a:pt x="224" y="87"/>
                </a:lnTo>
                <a:lnTo>
                  <a:pt x="236" y="85"/>
                </a:lnTo>
                <a:lnTo>
                  <a:pt x="244" y="85"/>
                </a:lnTo>
                <a:lnTo>
                  <a:pt x="248" y="85"/>
                </a:lnTo>
                <a:lnTo>
                  <a:pt x="260" y="90"/>
                </a:lnTo>
              </a:path>
            </a:pathLst>
          </a:custGeom>
          <a:solidFill>
            <a:srgbClr val="FFCC00">
              <a:alpha val="50000"/>
            </a:srgbClr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3" grpId="0" animBg="1"/>
      <p:bldP spid="24588" grpId="0" animBg="1"/>
      <p:bldP spid="24593" grpId="0" animBg="1"/>
      <p:bldP spid="24598" grpId="0" animBg="1"/>
      <p:bldP spid="24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BEBD-FA82-482D-8468-386862B285CF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3E89-7EEC-4BE9-849A-2F2298A9334F}" type="slidenum">
              <a:rPr lang="en-GB"/>
              <a:pPr/>
              <a:t>18</a:t>
            </a:fld>
            <a:endParaRPr lang="en-GB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/>
            <a:r>
              <a:rPr lang="ar-JO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الاتزان العامودي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8013" y="1522413"/>
            <a:ext cx="8382000" cy="48006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99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GB"/>
              <a:t>Convection or</a:t>
            </a:r>
          </a:p>
          <a:p>
            <a:pPr eaLnBrk="0" hangingPunct="0"/>
            <a:r>
              <a:rPr lang="en-GB"/>
              <a:t>Lapse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5195888"/>
            <a:ext cx="8382000" cy="1585912"/>
            <a:chOff x="384" y="3273"/>
            <a:chExt cx="5280" cy="999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384" y="3984"/>
              <a:ext cx="5280" cy="288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graphicFrame>
          <p:nvGraphicFramePr>
            <p:cNvPr id="26629" name="Object 5"/>
            <p:cNvGraphicFramePr>
              <a:graphicFrameLocks/>
            </p:cNvGraphicFramePr>
            <p:nvPr/>
          </p:nvGraphicFramePr>
          <p:xfrm>
            <a:off x="550" y="3273"/>
            <a:ext cx="1104" cy="746"/>
          </p:xfrm>
          <a:graphic>
            <a:graphicData uri="http://schemas.openxmlformats.org/presentationml/2006/ole">
              <p:oleObj spid="_x0000_s5122" name="ClipArt" r:id="rId4" imgW="1752480" imgH="1184040" progId="">
                <p:embed/>
              </p:oleObj>
            </a:graphicData>
          </a:graphic>
        </p:graphicFrame>
      </p:grp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477000" y="1752600"/>
            <a:ext cx="609600" cy="609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2038350" y="4711700"/>
            <a:ext cx="280988" cy="484188"/>
          </a:xfrm>
          <a:custGeom>
            <a:avLst/>
            <a:gdLst/>
            <a:ahLst/>
            <a:cxnLst>
              <a:cxn ang="0">
                <a:pos x="60" y="296"/>
              </a:cxn>
              <a:cxn ang="0">
                <a:pos x="44" y="276"/>
              </a:cxn>
              <a:cxn ang="0">
                <a:pos x="32" y="264"/>
              </a:cxn>
              <a:cxn ang="0">
                <a:pos x="24" y="252"/>
              </a:cxn>
              <a:cxn ang="0">
                <a:pos x="28" y="240"/>
              </a:cxn>
              <a:cxn ang="0">
                <a:pos x="32" y="224"/>
              </a:cxn>
              <a:cxn ang="0">
                <a:pos x="28" y="212"/>
              </a:cxn>
              <a:cxn ang="0">
                <a:pos x="16" y="204"/>
              </a:cxn>
              <a:cxn ang="0">
                <a:pos x="4" y="192"/>
              </a:cxn>
              <a:cxn ang="0">
                <a:pos x="0" y="180"/>
              </a:cxn>
              <a:cxn ang="0">
                <a:pos x="0" y="168"/>
              </a:cxn>
              <a:cxn ang="0">
                <a:pos x="4" y="156"/>
              </a:cxn>
              <a:cxn ang="0">
                <a:pos x="16" y="144"/>
              </a:cxn>
              <a:cxn ang="0">
                <a:pos x="16" y="132"/>
              </a:cxn>
              <a:cxn ang="0">
                <a:pos x="12" y="116"/>
              </a:cxn>
              <a:cxn ang="0">
                <a:pos x="12" y="104"/>
              </a:cxn>
              <a:cxn ang="0">
                <a:pos x="12" y="92"/>
              </a:cxn>
              <a:cxn ang="0">
                <a:pos x="16" y="80"/>
              </a:cxn>
              <a:cxn ang="0">
                <a:pos x="16" y="68"/>
              </a:cxn>
              <a:cxn ang="0">
                <a:pos x="16" y="56"/>
              </a:cxn>
              <a:cxn ang="0">
                <a:pos x="24" y="44"/>
              </a:cxn>
              <a:cxn ang="0">
                <a:pos x="36" y="32"/>
              </a:cxn>
              <a:cxn ang="0">
                <a:pos x="44" y="16"/>
              </a:cxn>
              <a:cxn ang="0">
                <a:pos x="56" y="8"/>
              </a:cxn>
              <a:cxn ang="0">
                <a:pos x="68" y="4"/>
              </a:cxn>
              <a:cxn ang="0">
                <a:pos x="80" y="4"/>
              </a:cxn>
              <a:cxn ang="0">
                <a:pos x="116" y="0"/>
              </a:cxn>
              <a:cxn ang="0">
                <a:pos x="140" y="0"/>
              </a:cxn>
              <a:cxn ang="0">
                <a:pos x="156" y="4"/>
              </a:cxn>
              <a:cxn ang="0">
                <a:pos x="160" y="16"/>
              </a:cxn>
              <a:cxn ang="0">
                <a:pos x="160" y="28"/>
              </a:cxn>
              <a:cxn ang="0">
                <a:pos x="160" y="40"/>
              </a:cxn>
              <a:cxn ang="0">
                <a:pos x="164" y="52"/>
              </a:cxn>
              <a:cxn ang="0">
                <a:pos x="168" y="64"/>
              </a:cxn>
              <a:cxn ang="0">
                <a:pos x="172" y="76"/>
              </a:cxn>
              <a:cxn ang="0">
                <a:pos x="172" y="88"/>
              </a:cxn>
              <a:cxn ang="0">
                <a:pos x="176" y="100"/>
              </a:cxn>
              <a:cxn ang="0">
                <a:pos x="168" y="112"/>
              </a:cxn>
              <a:cxn ang="0">
                <a:pos x="160" y="124"/>
              </a:cxn>
              <a:cxn ang="0">
                <a:pos x="148" y="132"/>
              </a:cxn>
              <a:cxn ang="0">
                <a:pos x="140" y="144"/>
              </a:cxn>
              <a:cxn ang="0">
                <a:pos x="140" y="156"/>
              </a:cxn>
              <a:cxn ang="0">
                <a:pos x="144" y="168"/>
              </a:cxn>
              <a:cxn ang="0">
                <a:pos x="144" y="180"/>
              </a:cxn>
              <a:cxn ang="0">
                <a:pos x="144" y="192"/>
              </a:cxn>
              <a:cxn ang="0">
                <a:pos x="136" y="204"/>
              </a:cxn>
              <a:cxn ang="0">
                <a:pos x="128" y="216"/>
              </a:cxn>
              <a:cxn ang="0">
                <a:pos x="124" y="228"/>
              </a:cxn>
              <a:cxn ang="0">
                <a:pos x="124" y="240"/>
              </a:cxn>
              <a:cxn ang="0">
                <a:pos x="124" y="252"/>
              </a:cxn>
              <a:cxn ang="0">
                <a:pos x="116" y="264"/>
              </a:cxn>
              <a:cxn ang="0">
                <a:pos x="104" y="268"/>
              </a:cxn>
              <a:cxn ang="0">
                <a:pos x="104" y="280"/>
              </a:cxn>
              <a:cxn ang="0">
                <a:pos x="100" y="292"/>
              </a:cxn>
              <a:cxn ang="0">
                <a:pos x="88" y="300"/>
              </a:cxn>
              <a:cxn ang="0">
                <a:pos x="76" y="304"/>
              </a:cxn>
              <a:cxn ang="0">
                <a:pos x="60" y="296"/>
              </a:cxn>
            </a:cxnLst>
            <a:rect l="0" t="0" r="r" b="b"/>
            <a:pathLst>
              <a:path w="177" h="305">
                <a:moveTo>
                  <a:pt x="60" y="296"/>
                </a:moveTo>
                <a:lnTo>
                  <a:pt x="44" y="276"/>
                </a:lnTo>
                <a:lnTo>
                  <a:pt x="32" y="264"/>
                </a:lnTo>
                <a:lnTo>
                  <a:pt x="24" y="252"/>
                </a:lnTo>
                <a:lnTo>
                  <a:pt x="28" y="240"/>
                </a:lnTo>
                <a:lnTo>
                  <a:pt x="32" y="224"/>
                </a:lnTo>
                <a:lnTo>
                  <a:pt x="28" y="212"/>
                </a:lnTo>
                <a:lnTo>
                  <a:pt x="16" y="204"/>
                </a:lnTo>
                <a:lnTo>
                  <a:pt x="4" y="192"/>
                </a:lnTo>
                <a:lnTo>
                  <a:pt x="0" y="180"/>
                </a:lnTo>
                <a:lnTo>
                  <a:pt x="0" y="168"/>
                </a:lnTo>
                <a:lnTo>
                  <a:pt x="4" y="156"/>
                </a:lnTo>
                <a:lnTo>
                  <a:pt x="16" y="144"/>
                </a:lnTo>
                <a:lnTo>
                  <a:pt x="16" y="132"/>
                </a:lnTo>
                <a:lnTo>
                  <a:pt x="12" y="116"/>
                </a:lnTo>
                <a:lnTo>
                  <a:pt x="12" y="104"/>
                </a:lnTo>
                <a:lnTo>
                  <a:pt x="12" y="92"/>
                </a:lnTo>
                <a:lnTo>
                  <a:pt x="16" y="80"/>
                </a:lnTo>
                <a:lnTo>
                  <a:pt x="16" y="68"/>
                </a:lnTo>
                <a:lnTo>
                  <a:pt x="16" y="56"/>
                </a:lnTo>
                <a:lnTo>
                  <a:pt x="24" y="44"/>
                </a:lnTo>
                <a:lnTo>
                  <a:pt x="36" y="32"/>
                </a:lnTo>
                <a:lnTo>
                  <a:pt x="44" y="16"/>
                </a:lnTo>
                <a:lnTo>
                  <a:pt x="56" y="8"/>
                </a:lnTo>
                <a:lnTo>
                  <a:pt x="68" y="4"/>
                </a:lnTo>
                <a:lnTo>
                  <a:pt x="80" y="4"/>
                </a:lnTo>
                <a:lnTo>
                  <a:pt x="116" y="0"/>
                </a:lnTo>
                <a:lnTo>
                  <a:pt x="140" y="0"/>
                </a:lnTo>
                <a:lnTo>
                  <a:pt x="156" y="4"/>
                </a:lnTo>
                <a:lnTo>
                  <a:pt x="160" y="16"/>
                </a:lnTo>
                <a:lnTo>
                  <a:pt x="160" y="28"/>
                </a:lnTo>
                <a:lnTo>
                  <a:pt x="160" y="40"/>
                </a:lnTo>
                <a:lnTo>
                  <a:pt x="164" y="52"/>
                </a:lnTo>
                <a:lnTo>
                  <a:pt x="168" y="64"/>
                </a:lnTo>
                <a:lnTo>
                  <a:pt x="172" y="76"/>
                </a:lnTo>
                <a:lnTo>
                  <a:pt x="172" y="88"/>
                </a:lnTo>
                <a:lnTo>
                  <a:pt x="176" y="100"/>
                </a:lnTo>
                <a:lnTo>
                  <a:pt x="168" y="112"/>
                </a:lnTo>
                <a:lnTo>
                  <a:pt x="160" y="124"/>
                </a:lnTo>
                <a:lnTo>
                  <a:pt x="148" y="132"/>
                </a:lnTo>
                <a:lnTo>
                  <a:pt x="140" y="144"/>
                </a:lnTo>
                <a:lnTo>
                  <a:pt x="140" y="156"/>
                </a:lnTo>
                <a:lnTo>
                  <a:pt x="144" y="168"/>
                </a:lnTo>
                <a:lnTo>
                  <a:pt x="144" y="180"/>
                </a:lnTo>
                <a:lnTo>
                  <a:pt x="144" y="192"/>
                </a:lnTo>
                <a:lnTo>
                  <a:pt x="136" y="204"/>
                </a:lnTo>
                <a:lnTo>
                  <a:pt x="128" y="216"/>
                </a:lnTo>
                <a:lnTo>
                  <a:pt x="124" y="228"/>
                </a:lnTo>
                <a:lnTo>
                  <a:pt x="124" y="240"/>
                </a:lnTo>
                <a:lnTo>
                  <a:pt x="124" y="252"/>
                </a:lnTo>
                <a:lnTo>
                  <a:pt x="116" y="264"/>
                </a:lnTo>
                <a:lnTo>
                  <a:pt x="104" y="268"/>
                </a:lnTo>
                <a:lnTo>
                  <a:pt x="104" y="280"/>
                </a:lnTo>
                <a:lnTo>
                  <a:pt x="100" y="292"/>
                </a:lnTo>
                <a:lnTo>
                  <a:pt x="88" y="300"/>
                </a:lnTo>
                <a:lnTo>
                  <a:pt x="76" y="304"/>
                </a:lnTo>
                <a:lnTo>
                  <a:pt x="60" y="296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2038350" y="4572000"/>
            <a:ext cx="280988" cy="623888"/>
          </a:xfrm>
          <a:custGeom>
            <a:avLst/>
            <a:gdLst/>
            <a:ahLst/>
            <a:cxnLst>
              <a:cxn ang="0">
                <a:pos x="60" y="381"/>
              </a:cxn>
              <a:cxn ang="0">
                <a:pos x="44" y="355"/>
              </a:cxn>
              <a:cxn ang="0">
                <a:pos x="32" y="340"/>
              </a:cxn>
              <a:cxn ang="0">
                <a:pos x="24" y="324"/>
              </a:cxn>
              <a:cxn ang="0">
                <a:pos x="28" y="309"/>
              </a:cxn>
              <a:cxn ang="0">
                <a:pos x="32" y="288"/>
              </a:cxn>
              <a:cxn ang="0">
                <a:pos x="28" y="273"/>
              </a:cxn>
              <a:cxn ang="0">
                <a:pos x="16" y="263"/>
              </a:cxn>
              <a:cxn ang="0">
                <a:pos x="4" y="247"/>
              </a:cxn>
              <a:cxn ang="0">
                <a:pos x="0" y="232"/>
              </a:cxn>
              <a:cxn ang="0">
                <a:pos x="0" y="216"/>
              </a:cxn>
              <a:cxn ang="0">
                <a:pos x="4" y="201"/>
              </a:cxn>
              <a:cxn ang="0">
                <a:pos x="16" y="185"/>
              </a:cxn>
              <a:cxn ang="0">
                <a:pos x="16" y="170"/>
              </a:cxn>
              <a:cxn ang="0">
                <a:pos x="12" y="149"/>
              </a:cxn>
              <a:cxn ang="0">
                <a:pos x="12" y="134"/>
              </a:cxn>
              <a:cxn ang="0">
                <a:pos x="12" y="118"/>
              </a:cxn>
              <a:cxn ang="0">
                <a:pos x="16" y="103"/>
              </a:cxn>
              <a:cxn ang="0">
                <a:pos x="16" y="87"/>
              </a:cxn>
              <a:cxn ang="0">
                <a:pos x="16" y="72"/>
              </a:cxn>
              <a:cxn ang="0">
                <a:pos x="24" y="56"/>
              </a:cxn>
              <a:cxn ang="0">
                <a:pos x="36" y="41"/>
              </a:cxn>
              <a:cxn ang="0">
                <a:pos x="44" y="20"/>
              </a:cxn>
              <a:cxn ang="0">
                <a:pos x="56" y="10"/>
              </a:cxn>
              <a:cxn ang="0">
                <a:pos x="68" y="5"/>
              </a:cxn>
              <a:cxn ang="0">
                <a:pos x="80" y="5"/>
              </a:cxn>
              <a:cxn ang="0">
                <a:pos x="116" y="0"/>
              </a:cxn>
              <a:cxn ang="0">
                <a:pos x="140" y="0"/>
              </a:cxn>
              <a:cxn ang="0">
                <a:pos x="156" y="5"/>
              </a:cxn>
              <a:cxn ang="0">
                <a:pos x="160" y="20"/>
              </a:cxn>
              <a:cxn ang="0">
                <a:pos x="160" y="36"/>
              </a:cxn>
              <a:cxn ang="0">
                <a:pos x="160" y="51"/>
              </a:cxn>
              <a:cxn ang="0">
                <a:pos x="164" y="67"/>
              </a:cxn>
              <a:cxn ang="0">
                <a:pos x="168" y="82"/>
              </a:cxn>
              <a:cxn ang="0">
                <a:pos x="172" y="98"/>
              </a:cxn>
              <a:cxn ang="0">
                <a:pos x="172" y="113"/>
              </a:cxn>
              <a:cxn ang="0">
                <a:pos x="176" y="128"/>
              </a:cxn>
              <a:cxn ang="0">
                <a:pos x="168" y="144"/>
              </a:cxn>
              <a:cxn ang="0">
                <a:pos x="160" y="159"/>
              </a:cxn>
              <a:cxn ang="0">
                <a:pos x="148" y="170"/>
              </a:cxn>
              <a:cxn ang="0">
                <a:pos x="140" y="185"/>
              </a:cxn>
              <a:cxn ang="0">
                <a:pos x="140" y="201"/>
              </a:cxn>
              <a:cxn ang="0">
                <a:pos x="144" y="216"/>
              </a:cxn>
              <a:cxn ang="0">
                <a:pos x="144" y="232"/>
              </a:cxn>
              <a:cxn ang="0">
                <a:pos x="144" y="247"/>
              </a:cxn>
              <a:cxn ang="0">
                <a:pos x="136" y="263"/>
              </a:cxn>
              <a:cxn ang="0">
                <a:pos x="128" y="278"/>
              </a:cxn>
              <a:cxn ang="0">
                <a:pos x="124" y="294"/>
              </a:cxn>
              <a:cxn ang="0">
                <a:pos x="124" y="309"/>
              </a:cxn>
              <a:cxn ang="0">
                <a:pos x="124" y="324"/>
              </a:cxn>
              <a:cxn ang="0">
                <a:pos x="116" y="340"/>
              </a:cxn>
              <a:cxn ang="0">
                <a:pos x="104" y="345"/>
              </a:cxn>
              <a:cxn ang="0">
                <a:pos x="104" y="361"/>
              </a:cxn>
              <a:cxn ang="0">
                <a:pos x="100" y="376"/>
              </a:cxn>
              <a:cxn ang="0">
                <a:pos x="88" y="386"/>
              </a:cxn>
              <a:cxn ang="0">
                <a:pos x="76" y="392"/>
              </a:cxn>
              <a:cxn ang="0">
                <a:pos x="60" y="381"/>
              </a:cxn>
            </a:cxnLst>
            <a:rect l="0" t="0" r="r" b="b"/>
            <a:pathLst>
              <a:path w="177" h="393">
                <a:moveTo>
                  <a:pt x="60" y="381"/>
                </a:moveTo>
                <a:lnTo>
                  <a:pt x="44" y="355"/>
                </a:lnTo>
                <a:lnTo>
                  <a:pt x="32" y="340"/>
                </a:lnTo>
                <a:lnTo>
                  <a:pt x="24" y="324"/>
                </a:lnTo>
                <a:lnTo>
                  <a:pt x="28" y="309"/>
                </a:lnTo>
                <a:lnTo>
                  <a:pt x="32" y="288"/>
                </a:lnTo>
                <a:lnTo>
                  <a:pt x="28" y="273"/>
                </a:lnTo>
                <a:lnTo>
                  <a:pt x="16" y="263"/>
                </a:lnTo>
                <a:lnTo>
                  <a:pt x="4" y="247"/>
                </a:lnTo>
                <a:lnTo>
                  <a:pt x="0" y="232"/>
                </a:lnTo>
                <a:lnTo>
                  <a:pt x="0" y="216"/>
                </a:lnTo>
                <a:lnTo>
                  <a:pt x="4" y="201"/>
                </a:lnTo>
                <a:lnTo>
                  <a:pt x="16" y="185"/>
                </a:lnTo>
                <a:lnTo>
                  <a:pt x="16" y="170"/>
                </a:lnTo>
                <a:lnTo>
                  <a:pt x="12" y="149"/>
                </a:lnTo>
                <a:lnTo>
                  <a:pt x="12" y="134"/>
                </a:lnTo>
                <a:lnTo>
                  <a:pt x="12" y="118"/>
                </a:lnTo>
                <a:lnTo>
                  <a:pt x="16" y="103"/>
                </a:lnTo>
                <a:lnTo>
                  <a:pt x="16" y="87"/>
                </a:lnTo>
                <a:lnTo>
                  <a:pt x="16" y="72"/>
                </a:lnTo>
                <a:lnTo>
                  <a:pt x="24" y="56"/>
                </a:lnTo>
                <a:lnTo>
                  <a:pt x="36" y="41"/>
                </a:lnTo>
                <a:lnTo>
                  <a:pt x="44" y="20"/>
                </a:lnTo>
                <a:lnTo>
                  <a:pt x="56" y="10"/>
                </a:lnTo>
                <a:lnTo>
                  <a:pt x="68" y="5"/>
                </a:lnTo>
                <a:lnTo>
                  <a:pt x="80" y="5"/>
                </a:lnTo>
                <a:lnTo>
                  <a:pt x="116" y="0"/>
                </a:lnTo>
                <a:lnTo>
                  <a:pt x="140" y="0"/>
                </a:lnTo>
                <a:lnTo>
                  <a:pt x="156" y="5"/>
                </a:lnTo>
                <a:lnTo>
                  <a:pt x="160" y="20"/>
                </a:lnTo>
                <a:lnTo>
                  <a:pt x="160" y="36"/>
                </a:lnTo>
                <a:lnTo>
                  <a:pt x="160" y="51"/>
                </a:lnTo>
                <a:lnTo>
                  <a:pt x="164" y="67"/>
                </a:lnTo>
                <a:lnTo>
                  <a:pt x="168" y="82"/>
                </a:lnTo>
                <a:lnTo>
                  <a:pt x="172" y="98"/>
                </a:lnTo>
                <a:lnTo>
                  <a:pt x="172" y="113"/>
                </a:lnTo>
                <a:lnTo>
                  <a:pt x="176" y="128"/>
                </a:lnTo>
                <a:lnTo>
                  <a:pt x="168" y="144"/>
                </a:lnTo>
                <a:lnTo>
                  <a:pt x="160" y="159"/>
                </a:lnTo>
                <a:lnTo>
                  <a:pt x="148" y="170"/>
                </a:lnTo>
                <a:lnTo>
                  <a:pt x="140" y="185"/>
                </a:lnTo>
                <a:lnTo>
                  <a:pt x="140" y="201"/>
                </a:lnTo>
                <a:lnTo>
                  <a:pt x="144" y="216"/>
                </a:lnTo>
                <a:lnTo>
                  <a:pt x="144" y="232"/>
                </a:lnTo>
                <a:lnTo>
                  <a:pt x="144" y="247"/>
                </a:lnTo>
                <a:lnTo>
                  <a:pt x="136" y="263"/>
                </a:lnTo>
                <a:lnTo>
                  <a:pt x="128" y="278"/>
                </a:lnTo>
                <a:lnTo>
                  <a:pt x="124" y="294"/>
                </a:lnTo>
                <a:lnTo>
                  <a:pt x="124" y="309"/>
                </a:lnTo>
                <a:lnTo>
                  <a:pt x="124" y="324"/>
                </a:lnTo>
                <a:lnTo>
                  <a:pt x="116" y="340"/>
                </a:lnTo>
                <a:lnTo>
                  <a:pt x="104" y="345"/>
                </a:lnTo>
                <a:lnTo>
                  <a:pt x="104" y="361"/>
                </a:lnTo>
                <a:lnTo>
                  <a:pt x="100" y="376"/>
                </a:lnTo>
                <a:lnTo>
                  <a:pt x="88" y="386"/>
                </a:lnTo>
                <a:lnTo>
                  <a:pt x="76" y="392"/>
                </a:lnTo>
                <a:lnTo>
                  <a:pt x="60" y="381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2038350" y="4343400"/>
            <a:ext cx="280988" cy="852488"/>
          </a:xfrm>
          <a:custGeom>
            <a:avLst/>
            <a:gdLst/>
            <a:ahLst/>
            <a:cxnLst>
              <a:cxn ang="0">
                <a:pos x="60" y="521"/>
              </a:cxn>
              <a:cxn ang="0">
                <a:pos x="44" y="486"/>
              </a:cxn>
              <a:cxn ang="0">
                <a:pos x="32" y="465"/>
              </a:cxn>
              <a:cxn ang="0">
                <a:pos x="24" y="444"/>
              </a:cxn>
              <a:cxn ang="0">
                <a:pos x="28" y="423"/>
              </a:cxn>
              <a:cxn ang="0">
                <a:pos x="32" y="394"/>
              </a:cxn>
              <a:cxn ang="0">
                <a:pos x="28" y="373"/>
              </a:cxn>
              <a:cxn ang="0">
                <a:pos x="16" y="359"/>
              </a:cxn>
              <a:cxn ang="0">
                <a:pos x="4" y="338"/>
              </a:cxn>
              <a:cxn ang="0">
                <a:pos x="0" y="317"/>
              </a:cxn>
              <a:cxn ang="0">
                <a:pos x="0" y="296"/>
              </a:cxn>
              <a:cxn ang="0">
                <a:pos x="4" y="275"/>
              </a:cxn>
              <a:cxn ang="0">
                <a:pos x="16" y="253"/>
              </a:cxn>
              <a:cxn ang="0">
                <a:pos x="16" y="232"/>
              </a:cxn>
              <a:cxn ang="0">
                <a:pos x="12" y="204"/>
              </a:cxn>
              <a:cxn ang="0">
                <a:pos x="12" y="183"/>
              </a:cxn>
              <a:cxn ang="0">
                <a:pos x="12" y="162"/>
              </a:cxn>
              <a:cxn ang="0">
                <a:pos x="16" y="141"/>
              </a:cxn>
              <a:cxn ang="0">
                <a:pos x="16" y="119"/>
              </a:cxn>
              <a:cxn ang="0">
                <a:pos x="16" y="98"/>
              </a:cxn>
              <a:cxn ang="0">
                <a:pos x="24" y="77"/>
              </a:cxn>
              <a:cxn ang="0">
                <a:pos x="36" y="56"/>
              </a:cxn>
              <a:cxn ang="0">
                <a:pos x="44" y="28"/>
              </a:cxn>
              <a:cxn ang="0">
                <a:pos x="56" y="14"/>
              </a:cxn>
              <a:cxn ang="0">
                <a:pos x="68" y="7"/>
              </a:cxn>
              <a:cxn ang="0">
                <a:pos x="80" y="7"/>
              </a:cxn>
              <a:cxn ang="0">
                <a:pos x="116" y="0"/>
              </a:cxn>
              <a:cxn ang="0">
                <a:pos x="140" y="0"/>
              </a:cxn>
              <a:cxn ang="0">
                <a:pos x="156" y="7"/>
              </a:cxn>
              <a:cxn ang="0">
                <a:pos x="160" y="28"/>
              </a:cxn>
              <a:cxn ang="0">
                <a:pos x="160" y="49"/>
              </a:cxn>
              <a:cxn ang="0">
                <a:pos x="160" y="70"/>
              </a:cxn>
              <a:cxn ang="0">
                <a:pos x="164" y="91"/>
              </a:cxn>
              <a:cxn ang="0">
                <a:pos x="168" y="112"/>
              </a:cxn>
              <a:cxn ang="0">
                <a:pos x="172" y="134"/>
              </a:cxn>
              <a:cxn ang="0">
                <a:pos x="172" y="155"/>
              </a:cxn>
              <a:cxn ang="0">
                <a:pos x="176" y="176"/>
              </a:cxn>
              <a:cxn ang="0">
                <a:pos x="168" y="197"/>
              </a:cxn>
              <a:cxn ang="0">
                <a:pos x="160" y="218"/>
              </a:cxn>
              <a:cxn ang="0">
                <a:pos x="148" y="232"/>
              </a:cxn>
              <a:cxn ang="0">
                <a:pos x="140" y="253"/>
              </a:cxn>
              <a:cxn ang="0">
                <a:pos x="140" y="275"/>
              </a:cxn>
              <a:cxn ang="0">
                <a:pos x="144" y="296"/>
              </a:cxn>
              <a:cxn ang="0">
                <a:pos x="144" y="317"/>
              </a:cxn>
              <a:cxn ang="0">
                <a:pos x="144" y="338"/>
              </a:cxn>
              <a:cxn ang="0">
                <a:pos x="136" y="359"/>
              </a:cxn>
              <a:cxn ang="0">
                <a:pos x="128" y="380"/>
              </a:cxn>
              <a:cxn ang="0">
                <a:pos x="124" y="402"/>
              </a:cxn>
              <a:cxn ang="0">
                <a:pos x="124" y="423"/>
              </a:cxn>
              <a:cxn ang="0">
                <a:pos x="124" y="444"/>
              </a:cxn>
              <a:cxn ang="0">
                <a:pos x="116" y="465"/>
              </a:cxn>
              <a:cxn ang="0">
                <a:pos x="104" y="472"/>
              </a:cxn>
              <a:cxn ang="0">
                <a:pos x="104" y="493"/>
              </a:cxn>
              <a:cxn ang="0">
                <a:pos x="100" y="514"/>
              </a:cxn>
              <a:cxn ang="0">
                <a:pos x="88" y="528"/>
              </a:cxn>
              <a:cxn ang="0">
                <a:pos x="76" y="536"/>
              </a:cxn>
              <a:cxn ang="0">
                <a:pos x="60" y="521"/>
              </a:cxn>
            </a:cxnLst>
            <a:rect l="0" t="0" r="r" b="b"/>
            <a:pathLst>
              <a:path w="177" h="537">
                <a:moveTo>
                  <a:pt x="60" y="521"/>
                </a:moveTo>
                <a:lnTo>
                  <a:pt x="44" y="486"/>
                </a:lnTo>
                <a:lnTo>
                  <a:pt x="32" y="465"/>
                </a:lnTo>
                <a:lnTo>
                  <a:pt x="24" y="444"/>
                </a:lnTo>
                <a:lnTo>
                  <a:pt x="28" y="423"/>
                </a:lnTo>
                <a:lnTo>
                  <a:pt x="32" y="394"/>
                </a:lnTo>
                <a:lnTo>
                  <a:pt x="28" y="373"/>
                </a:lnTo>
                <a:lnTo>
                  <a:pt x="16" y="359"/>
                </a:lnTo>
                <a:lnTo>
                  <a:pt x="4" y="338"/>
                </a:lnTo>
                <a:lnTo>
                  <a:pt x="0" y="317"/>
                </a:lnTo>
                <a:lnTo>
                  <a:pt x="0" y="296"/>
                </a:lnTo>
                <a:lnTo>
                  <a:pt x="4" y="275"/>
                </a:lnTo>
                <a:lnTo>
                  <a:pt x="16" y="253"/>
                </a:lnTo>
                <a:lnTo>
                  <a:pt x="16" y="232"/>
                </a:lnTo>
                <a:lnTo>
                  <a:pt x="12" y="204"/>
                </a:lnTo>
                <a:lnTo>
                  <a:pt x="12" y="183"/>
                </a:lnTo>
                <a:lnTo>
                  <a:pt x="12" y="162"/>
                </a:lnTo>
                <a:lnTo>
                  <a:pt x="16" y="141"/>
                </a:lnTo>
                <a:lnTo>
                  <a:pt x="16" y="119"/>
                </a:lnTo>
                <a:lnTo>
                  <a:pt x="16" y="98"/>
                </a:lnTo>
                <a:lnTo>
                  <a:pt x="24" y="77"/>
                </a:lnTo>
                <a:lnTo>
                  <a:pt x="36" y="56"/>
                </a:lnTo>
                <a:lnTo>
                  <a:pt x="44" y="28"/>
                </a:lnTo>
                <a:lnTo>
                  <a:pt x="56" y="14"/>
                </a:lnTo>
                <a:lnTo>
                  <a:pt x="68" y="7"/>
                </a:lnTo>
                <a:lnTo>
                  <a:pt x="80" y="7"/>
                </a:lnTo>
                <a:lnTo>
                  <a:pt x="116" y="0"/>
                </a:lnTo>
                <a:lnTo>
                  <a:pt x="140" y="0"/>
                </a:lnTo>
                <a:lnTo>
                  <a:pt x="156" y="7"/>
                </a:lnTo>
                <a:lnTo>
                  <a:pt x="160" y="28"/>
                </a:lnTo>
                <a:lnTo>
                  <a:pt x="160" y="49"/>
                </a:lnTo>
                <a:lnTo>
                  <a:pt x="160" y="70"/>
                </a:lnTo>
                <a:lnTo>
                  <a:pt x="164" y="91"/>
                </a:lnTo>
                <a:lnTo>
                  <a:pt x="168" y="112"/>
                </a:lnTo>
                <a:lnTo>
                  <a:pt x="172" y="134"/>
                </a:lnTo>
                <a:lnTo>
                  <a:pt x="172" y="155"/>
                </a:lnTo>
                <a:lnTo>
                  <a:pt x="176" y="176"/>
                </a:lnTo>
                <a:lnTo>
                  <a:pt x="168" y="197"/>
                </a:lnTo>
                <a:lnTo>
                  <a:pt x="160" y="218"/>
                </a:lnTo>
                <a:lnTo>
                  <a:pt x="148" y="232"/>
                </a:lnTo>
                <a:lnTo>
                  <a:pt x="140" y="253"/>
                </a:lnTo>
                <a:lnTo>
                  <a:pt x="140" y="275"/>
                </a:lnTo>
                <a:lnTo>
                  <a:pt x="144" y="296"/>
                </a:lnTo>
                <a:lnTo>
                  <a:pt x="144" y="317"/>
                </a:lnTo>
                <a:lnTo>
                  <a:pt x="144" y="338"/>
                </a:lnTo>
                <a:lnTo>
                  <a:pt x="136" y="359"/>
                </a:lnTo>
                <a:lnTo>
                  <a:pt x="128" y="380"/>
                </a:lnTo>
                <a:lnTo>
                  <a:pt x="124" y="402"/>
                </a:lnTo>
                <a:lnTo>
                  <a:pt x="124" y="423"/>
                </a:lnTo>
                <a:lnTo>
                  <a:pt x="124" y="444"/>
                </a:lnTo>
                <a:lnTo>
                  <a:pt x="116" y="465"/>
                </a:lnTo>
                <a:lnTo>
                  <a:pt x="104" y="472"/>
                </a:lnTo>
                <a:lnTo>
                  <a:pt x="104" y="493"/>
                </a:lnTo>
                <a:lnTo>
                  <a:pt x="100" y="514"/>
                </a:lnTo>
                <a:lnTo>
                  <a:pt x="88" y="528"/>
                </a:lnTo>
                <a:lnTo>
                  <a:pt x="76" y="536"/>
                </a:lnTo>
                <a:lnTo>
                  <a:pt x="60" y="521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2038350" y="4114800"/>
            <a:ext cx="280988" cy="1081088"/>
          </a:xfrm>
          <a:custGeom>
            <a:avLst/>
            <a:gdLst/>
            <a:ahLst/>
            <a:cxnLst>
              <a:cxn ang="0">
                <a:pos x="60" y="662"/>
              </a:cxn>
              <a:cxn ang="0">
                <a:pos x="44" y="617"/>
              </a:cxn>
              <a:cxn ang="0">
                <a:pos x="32" y="590"/>
              </a:cxn>
              <a:cxn ang="0">
                <a:pos x="24" y="563"/>
              </a:cxn>
              <a:cxn ang="0">
                <a:pos x="28" y="536"/>
              </a:cxn>
              <a:cxn ang="0">
                <a:pos x="32" y="501"/>
              </a:cxn>
              <a:cxn ang="0">
                <a:pos x="28" y="474"/>
              </a:cxn>
              <a:cxn ang="0">
                <a:pos x="16" y="456"/>
              </a:cxn>
              <a:cxn ang="0">
                <a:pos x="4" y="429"/>
              </a:cxn>
              <a:cxn ang="0">
                <a:pos x="0" y="402"/>
              </a:cxn>
              <a:cxn ang="0">
                <a:pos x="0" y="375"/>
              </a:cxn>
              <a:cxn ang="0">
                <a:pos x="4" y="348"/>
              </a:cxn>
              <a:cxn ang="0">
                <a:pos x="16" y="322"/>
              </a:cxn>
              <a:cxn ang="0">
                <a:pos x="16" y="295"/>
              </a:cxn>
              <a:cxn ang="0">
                <a:pos x="12" y="259"/>
              </a:cxn>
              <a:cxn ang="0">
                <a:pos x="12" y="232"/>
              </a:cxn>
              <a:cxn ang="0">
                <a:pos x="12" y="205"/>
              </a:cxn>
              <a:cxn ang="0">
                <a:pos x="16" y="178"/>
              </a:cxn>
              <a:cxn ang="0">
                <a:pos x="16" y="152"/>
              </a:cxn>
              <a:cxn ang="0">
                <a:pos x="16" y="125"/>
              </a:cxn>
              <a:cxn ang="0">
                <a:pos x="24" y="98"/>
              </a:cxn>
              <a:cxn ang="0">
                <a:pos x="36" y="71"/>
              </a:cxn>
              <a:cxn ang="0">
                <a:pos x="44" y="35"/>
              </a:cxn>
              <a:cxn ang="0">
                <a:pos x="56" y="17"/>
              </a:cxn>
              <a:cxn ang="0">
                <a:pos x="68" y="8"/>
              </a:cxn>
              <a:cxn ang="0">
                <a:pos x="80" y="8"/>
              </a:cxn>
              <a:cxn ang="0">
                <a:pos x="116" y="0"/>
              </a:cxn>
              <a:cxn ang="0">
                <a:pos x="140" y="0"/>
              </a:cxn>
              <a:cxn ang="0">
                <a:pos x="156" y="8"/>
              </a:cxn>
              <a:cxn ang="0">
                <a:pos x="160" y="35"/>
              </a:cxn>
              <a:cxn ang="0">
                <a:pos x="160" y="62"/>
              </a:cxn>
              <a:cxn ang="0">
                <a:pos x="160" y="89"/>
              </a:cxn>
              <a:cxn ang="0">
                <a:pos x="164" y="116"/>
              </a:cxn>
              <a:cxn ang="0">
                <a:pos x="168" y="143"/>
              </a:cxn>
              <a:cxn ang="0">
                <a:pos x="172" y="170"/>
              </a:cxn>
              <a:cxn ang="0">
                <a:pos x="172" y="196"/>
              </a:cxn>
              <a:cxn ang="0">
                <a:pos x="176" y="223"/>
              </a:cxn>
              <a:cxn ang="0">
                <a:pos x="168" y="250"/>
              </a:cxn>
              <a:cxn ang="0">
                <a:pos x="160" y="277"/>
              </a:cxn>
              <a:cxn ang="0">
                <a:pos x="148" y="295"/>
              </a:cxn>
              <a:cxn ang="0">
                <a:pos x="140" y="322"/>
              </a:cxn>
              <a:cxn ang="0">
                <a:pos x="140" y="348"/>
              </a:cxn>
              <a:cxn ang="0">
                <a:pos x="144" y="375"/>
              </a:cxn>
              <a:cxn ang="0">
                <a:pos x="144" y="402"/>
              </a:cxn>
              <a:cxn ang="0">
                <a:pos x="144" y="429"/>
              </a:cxn>
              <a:cxn ang="0">
                <a:pos x="136" y="456"/>
              </a:cxn>
              <a:cxn ang="0">
                <a:pos x="128" y="483"/>
              </a:cxn>
              <a:cxn ang="0">
                <a:pos x="124" y="510"/>
              </a:cxn>
              <a:cxn ang="0">
                <a:pos x="124" y="536"/>
              </a:cxn>
              <a:cxn ang="0">
                <a:pos x="124" y="563"/>
              </a:cxn>
              <a:cxn ang="0">
                <a:pos x="116" y="590"/>
              </a:cxn>
              <a:cxn ang="0">
                <a:pos x="104" y="599"/>
              </a:cxn>
              <a:cxn ang="0">
                <a:pos x="104" y="626"/>
              </a:cxn>
              <a:cxn ang="0">
                <a:pos x="100" y="653"/>
              </a:cxn>
              <a:cxn ang="0">
                <a:pos x="88" y="671"/>
              </a:cxn>
              <a:cxn ang="0">
                <a:pos x="76" y="680"/>
              </a:cxn>
              <a:cxn ang="0">
                <a:pos x="60" y="662"/>
              </a:cxn>
            </a:cxnLst>
            <a:rect l="0" t="0" r="r" b="b"/>
            <a:pathLst>
              <a:path w="177" h="681">
                <a:moveTo>
                  <a:pt x="60" y="662"/>
                </a:moveTo>
                <a:lnTo>
                  <a:pt x="44" y="617"/>
                </a:lnTo>
                <a:lnTo>
                  <a:pt x="32" y="590"/>
                </a:lnTo>
                <a:lnTo>
                  <a:pt x="24" y="563"/>
                </a:lnTo>
                <a:lnTo>
                  <a:pt x="28" y="536"/>
                </a:lnTo>
                <a:lnTo>
                  <a:pt x="32" y="501"/>
                </a:lnTo>
                <a:lnTo>
                  <a:pt x="28" y="474"/>
                </a:lnTo>
                <a:lnTo>
                  <a:pt x="16" y="456"/>
                </a:lnTo>
                <a:lnTo>
                  <a:pt x="4" y="429"/>
                </a:lnTo>
                <a:lnTo>
                  <a:pt x="0" y="402"/>
                </a:lnTo>
                <a:lnTo>
                  <a:pt x="0" y="375"/>
                </a:lnTo>
                <a:lnTo>
                  <a:pt x="4" y="348"/>
                </a:lnTo>
                <a:lnTo>
                  <a:pt x="16" y="322"/>
                </a:lnTo>
                <a:lnTo>
                  <a:pt x="16" y="295"/>
                </a:lnTo>
                <a:lnTo>
                  <a:pt x="12" y="259"/>
                </a:lnTo>
                <a:lnTo>
                  <a:pt x="12" y="232"/>
                </a:lnTo>
                <a:lnTo>
                  <a:pt x="12" y="205"/>
                </a:lnTo>
                <a:lnTo>
                  <a:pt x="16" y="178"/>
                </a:lnTo>
                <a:lnTo>
                  <a:pt x="16" y="152"/>
                </a:lnTo>
                <a:lnTo>
                  <a:pt x="16" y="125"/>
                </a:lnTo>
                <a:lnTo>
                  <a:pt x="24" y="98"/>
                </a:lnTo>
                <a:lnTo>
                  <a:pt x="36" y="71"/>
                </a:lnTo>
                <a:lnTo>
                  <a:pt x="44" y="35"/>
                </a:lnTo>
                <a:lnTo>
                  <a:pt x="56" y="17"/>
                </a:lnTo>
                <a:lnTo>
                  <a:pt x="68" y="8"/>
                </a:lnTo>
                <a:lnTo>
                  <a:pt x="80" y="8"/>
                </a:lnTo>
                <a:lnTo>
                  <a:pt x="116" y="0"/>
                </a:lnTo>
                <a:lnTo>
                  <a:pt x="140" y="0"/>
                </a:lnTo>
                <a:lnTo>
                  <a:pt x="156" y="8"/>
                </a:lnTo>
                <a:lnTo>
                  <a:pt x="160" y="35"/>
                </a:lnTo>
                <a:lnTo>
                  <a:pt x="160" y="62"/>
                </a:lnTo>
                <a:lnTo>
                  <a:pt x="160" y="89"/>
                </a:lnTo>
                <a:lnTo>
                  <a:pt x="164" y="116"/>
                </a:lnTo>
                <a:lnTo>
                  <a:pt x="168" y="143"/>
                </a:lnTo>
                <a:lnTo>
                  <a:pt x="172" y="170"/>
                </a:lnTo>
                <a:lnTo>
                  <a:pt x="172" y="196"/>
                </a:lnTo>
                <a:lnTo>
                  <a:pt x="176" y="223"/>
                </a:lnTo>
                <a:lnTo>
                  <a:pt x="168" y="250"/>
                </a:lnTo>
                <a:lnTo>
                  <a:pt x="160" y="277"/>
                </a:lnTo>
                <a:lnTo>
                  <a:pt x="148" y="295"/>
                </a:lnTo>
                <a:lnTo>
                  <a:pt x="140" y="322"/>
                </a:lnTo>
                <a:lnTo>
                  <a:pt x="140" y="348"/>
                </a:lnTo>
                <a:lnTo>
                  <a:pt x="144" y="375"/>
                </a:lnTo>
                <a:lnTo>
                  <a:pt x="144" y="402"/>
                </a:lnTo>
                <a:lnTo>
                  <a:pt x="144" y="429"/>
                </a:lnTo>
                <a:lnTo>
                  <a:pt x="136" y="456"/>
                </a:lnTo>
                <a:lnTo>
                  <a:pt x="128" y="483"/>
                </a:lnTo>
                <a:lnTo>
                  <a:pt x="124" y="510"/>
                </a:lnTo>
                <a:lnTo>
                  <a:pt x="124" y="536"/>
                </a:lnTo>
                <a:lnTo>
                  <a:pt x="124" y="563"/>
                </a:lnTo>
                <a:lnTo>
                  <a:pt x="116" y="590"/>
                </a:lnTo>
                <a:lnTo>
                  <a:pt x="104" y="599"/>
                </a:lnTo>
                <a:lnTo>
                  <a:pt x="104" y="626"/>
                </a:lnTo>
                <a:lnTo>
                  <a:pt x="100" y="653"/>
                </a:lnTo>
                <a:lnTo>
                  <a:pt x="88" y="671"/>
                </a:lnTo>
                <a:lnTo>
                  <a:pt x="76" y="680"/>
                </a:lnTo>
                <a:lnTo>
                  <a:pt x="60" y="662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2038350" y="3886200"/>
            <a:ext cx="280988" cy="1309688"/>
          </a:xfrm>
          <a:custGeom>
            <a:avLst/>
            <a:gdLst/>
            <a:ahLst/>
            <a:cxnLst>
              <a:cxn ang="0">
                <a:pos x="60" y="802"/>
              </a:cxn>
              <a:cxn ang="0">
                <a:pos x="44" y="748"/>
              </a:cxn>
              <a:cxn ang="0">
                <a:pos x="32" y="715"/>
              </a:cxn>
              <a:cxn ang="0">
                <a:pos x="24" y="683"/>
              </a:cxn>
              <a:cxn ang="0">
                <a:pos x="28" y="650"/>
              </a:cxn>
              <a:cxn ang="0">
                <a:pos x="32" y="607"/>
              </a:cxn>
              <a:cxn ang="0">
                <a:pos x="28" y="574"/>
              </a:cxn>
              <a:cxn ang="0">
                <a:pos x="16" y="552"/>
              </a:cxn>
              <a:cxn ang="0">
                <a:pos x="4" y="520"/>
              </a:cxn>
              <a:cxn ang="0">
                <a:pos x="0" y="487"/>
              </a:cxn>
              <a:cxn ang="0">
                <a:pos x="0" y="455"/>
              </a:cxn>
              <a:cxn ang="0">
                <a:pos x="4" y="422"/>
              </a:cxn>
              <a:cxn ang="0">
                <a:pos x="16" y="390"/>
              </a:cxn>
              <a:cxn ang="0">
                <a:pos x="16" y="357"/>
              </a:cxn>
              <a:cxn ang="0">
                <a:pos x="12" y="314"/>
              </a:cxn>
              <a:cxn ang="0">
                <a:pos x="12" y="281"/>
              </a:cxn>
              <a:cxn ang="0">
                <a:pos x="12" y="249"/>
              </a:cxn>
              <a:cxn ang="0">
                <a:pos x="16" y="216"/>
              </a:cxn>
              <a:cxn ang="0">
                <a:pos x="16" y="184"/>
              </a:cxn>
              <a:cxn ang="0">
                <a:pos x="16" y="151"/>
              </a:cxn>
              <a:cxn ang="0">
                <a:pos x="24" y="119"/>
              </a:cxn>
              <a:cxn ang="0">
                <a:pos x="36" y="86"/>
              </a:cxn>
              <a:cxn ang="0">
                <a:pos x="44" y="43"/>
              </a:cxn>
              <a:cxn ang="0">
                <a:pos x="56" y="21"/>
              </a:cxn>
              <a:cxn ang="0">
                <a:pos x="68" y="10"/>
              </a:cxn>
              <a:cxn ang="0">
                <a:pos x="80" y="10"/>
              </a:cxn>
              <a:cxn ang="0">
                <a:pos x="116" y="0"/>
              </a:cxn>
              <a:cxn ang="0">
                <a:pos x="140" y="0"/>
              </a:cxn>
              <a:cxn ang="0">
                <a:pos x="156" y="10"/>
              </a:cxn>
              <a:cxn ang="0">
                <a:pos x="160" y="43"/>
              </a:cxn>
              <a:cxn ang="0">
                <a:pos x="160" y="75"/>
              </a:cxn>
              <a:cxn ang="0">
                <a:pos x="160" y="108"/>
              </a:cxn>
              <a:cxn ang="0">
                <a:pos x="164" y="140"/>
              </a:cxn>
              <a:cxn ang="0">
                <a:pos x="168" y="173"/>
              </a:cxn>
              <a:cxn ang="0">
                <a:pos x="172" y="206"/>
              </a:cxn>
              <a:cxn ang="0">
                <a:pos x="172" y="238"/>
              </a:cxn>
              <a:cxn ang="0">
                <a:pos x="176" y="271"/>
              </a:cxn>
              <a:cxn ang="0">
                <a:pos x="168" y="303"/>
              </a:cxn>
              <a:cxn ang="0">
                <a:pos x="160" y="336"/>
              </a:cxn>
              <a:cxn ang="0">
                <a:pos x="148" y="357"/>
              </a:cxn>
              <a:cxn ang="0">
                <a:pos x="140" y="390"/>
              </a:cxn>
              <a:cxn ang="0">
                <a:pos x="140" y="422"/>
              </a:cxn>
              <a:cxn ang="0">
                <a:pos x="144" y="455"/>
              </a:cxn>
              <a:cxn ang="0">
                <a:pos x="144" y="487"/>
              </a:cxn>
              <a:cxn ang="0">
                <a:pos x="144" y="520"/>
              </a:cxn>
              <a:cxn ang="0">
                <a:pos x="136" y="552"/>
              </a:cxn>
              <a:cxn ang="0">
                <a:pos x="128" y="585"/>
              </a:cxn>
              <a:cxn ang="0">
                <a:pos x="124" y="618"/>
              </a:cxn>
              <a:cxn ang="0">
                <a:pos x="124" y="650"/>
              </a:cxn>
              <a:cxn ang="0">
                <a:pos x="124" y="683"/>
              </a:cxn>
              <a:cxn ang="0">
                <a:pos x="116" y="715"/>
              </a:cxn>
              <a:cxn ang="0">
                <a:pos x="104" y="726"/>
              </a:cxn>
              <a:cxn ang="0">
                <a:pos x="104" y="758"/>
              </a:cxn>
              <a:cxn ang="0">
                <a:pos x="100" y="791"/>
              </a:cxn>
              <a:cxn ang="0">
                <a:pos x="88" y="813"/>
              </a:cxn>
              <a:cxn ang="0">
                <a:pos x="76" y="824"/>
              </a:cxn>
              <a:cxn ang="0">
                <a:pos x="60" y="802"/>
              </a:cxn>
            </a:cxnLst>
            <a:rect l="0" t="0" r="r" b="b"/>
            <a:pathLst>
              <a:path w="177" h="825">
                <a:moveTo>
                  <a:pt x="60" y="802"/>
                </a:moveTo>
                <a:lnTo>
                  <a:pt x="44" y="748"/>
                </a:lnTo>
                <a:lnTo>
                  <a:pt x="32" y="715"/>
                </a:lnTo>
                <a:lnTo>
                  <a:pt x="24" y="683"/>
                </a:lnTo>
                <a:lnTo>
                  <a:pt x="28" y="650"/>
                </a:lnTo>
                <a:lnTo>
                  <a:pt x="32" y="607"/>
                </a:lnTo>
                <a:lnTo>
                  <a:pt x="28" y="574"/>
                </a:lnTo>
                <a:lnTo>
                  <a:pt x="16" y="552"/>
                </a:lnTo>
                <a:lnTo>
                  <a:pt x="4" y="520"/>
                </a:lnTo>
                <a:lnTo>
                  <a:pt x="0" y="487"/>
                </a:lnTo>
                <a:lnTo>
                  <a:pt x="0" y="455"/>
                </a:lnTo>
                <a:lnTo>
                  <a:pt x="4" y="422"/>
                </a:lnTo>
                <a:lnTo>
                  <a:pt x="16" y="390"/>
                </a:lnTo>
                <a:lnTo>
                  <a:pt x="16" y="357"/>
                </a:lnTo>
                <a:lnTo>
                  <a:pt x="12" y="314"/>
                </a:lnTo>
                <a:lnTo>
                  <a:pt x="12" y="281"/>
                </a:lnTo>
                <a:lnTo>
                  <a:pt x="12" y="249"/>
                </a:lnTo>
                <a:lnTo>
                  <a:pt x="16" y="216"/>
                </a:lnTo>
                <a:lnTo>
                  <a:pt x="16" y="184"/>
                </a:lnTo>
                <a:lnTo>
                  <a:pt x="16" y="151"/>
                </a:lnTo>
                <a:lnTo>
                  <a:pt x="24" y="119"/>
                </a:lnTo>
                <a:lnTo>
                  <a:pt x="36" y="86"/>
                </a:lnTo>
                <a:lnTo>
                  <a:pt x="44" y="43"/>
                </a:lnTo>
                <a:lnTo>
                  <a:pt x="56" y="21"/>
                </a:lnTo>
                <a:lnTo>
                  <a:pt x="68" y="10"/>
                </a:lnTo>
                <a:lnTo>
                  <a:pt x="80" y="10"/>
                </a:lnTo>
                <a:lnTo>
                  <a:pt x="116" y="0"/>
                </a:lnTo>
                <a:lnTo>
                  <a:pt x="140" y="0"/>
                </a:lnTo>
                <a:lnTo>
                  <a:pt x="156" y="10"/>
                </a:lnTo>
                <a:lnTo>
                  <a:pt x="160" y="43"/>
                </a:lnTo>
                <a:lnTo>
                  <a:pt x="160" y="75"/>
                </a:lnTo>
                <a:lnTo>
                  <a:pt x="160" y="108"/>
                </a:lnTo>
                <a:lnTo>
                  <a:pt x="164" y="140"/>
                </a:lnTo>
                <a:lnTo>
                  <a:pt x="168" y="173"/>
                </a:lnTo>
                <a:lnTo>
                  <a:pt x="172" y="206"/>
                </a:lnTo>
                <a:lnTo>
                  <a:pt x="172" y="238"/>
                </a:lnTo>
                <a:lnTo>
                  <a:pt x="176" y="271"/>
                </a:lnTo>
                <a:lnTo>
                  <a:pt x="168" y="303"/>
                </a:lnTo>
                <a:lnTo>
                  <a:pt x="160" y="336"/>
                </a:lnTo>
                <a:lnTo>
                  <a:pt x="148" y="357"/>
                </a:lnTo>
                <a:lnTo>
                  <a:pt x="140" y="390"/>
                </a:lnTo>
                <a:lnTo>
                  <a:pt x="140" y="422"/>
                </a:lnTo>
                <a:lnTo>
                  <a:pt x="144" y="455"/>
                </a:lnTo>
                <a:lnTo>
                  <a:pt x="144" y="487"/>
                </a:lnTo>
                <a:lnTo>
                  <a:pt x="144" y="520"/>
                </a:lnTo>
                <a:lnTo>
                  <a:pt x="136" y="552"/>
                </a:lnTo>
                <a:lnTo>
                  <a:pt x="128" y="585"/>
                </a:lnTo>
                <a:lnTo>
                  <a:pt x="124" y="618"/>
                </a:lnTo>
                <a:lnTo>
                  <a:pt x="124" y="650"/>
                </a:lnTo>
                <a:lnTo>
                  <a:pt x="124" y="683"/>
                </a:lnTo>
                <a:lnTo>
                  <a:pt x="116" y="715"/>
                </a:lnTo>
                <a:lnTo>
                  <a:pt x="104" y="726"/>
                </a:lnTo>
                <a:lnTo>
                  <a:pt x="104" y="758"/>
                </a:lnTo>
                <a:lnTo>
                  <a:pt x="100" y="791"/>
                </a:lnTo>
                <a:lnTo>
                  <a:pt x="88" y="813"/>
                </a:lnTo>
                <a:lnTo>
                  <a:pt x="76" y="824"/>
                </a:lnTo>
                <a:lnTo>
                  <a:pt x="60" y="802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2038350" y="3581400"/>
            <a:ext cx="280988" cy="1614488"/>
          </a:xfrm>
          <a:custGeom>
            <a:avLst/>
            <a:gdLst/>
            <a:ahLst/>
            <a:cxnLst>
              <a:cxn ang="0">
                <a:pos x="60" y="989"/>
              </a:cxn>
              <a:cxn ang="0">
                <a:pos x="44" y="922"/>
              </a:cxn>
              <a:cxn ang="0">
                <a:pos x="32" y="882"/>
              </a:cxn>
              <a:cxn ang="0">
                <a:pos x="24" y="842"/>
              </a:cxn>
              <a:cxn ang="0">
                <a:pos x="28" y="802"/>
              </a:cxn>
              <a:cxn ang="0">
                <a:pos x="32" y="748"/>
              </a:cxn>
              <a:cxn ang="0">
                <a:pos x="28" y="708"/>
              </a:cxn>
              <a:cxn ang="0">
                <a:pos x="16" y="681"/>
              </a:cxn>
              <a:cxn ang="0">
                <a:pos x="4" y="641"/>
              </a:cxn>
              <a:cxn ang="0">
                <a:pos x="0" y="601"/>
              </a:cxn>
              <a:cxn ang="0">
                <a:pos x="0" y="561"/>
              </a:cxn>
              <a:cxn ang="0">
                <a:pos x="4" y="521"/>
              </a:cxn>
              <a:cxn ang="0">
                <a:pos x="16" y="481"/>
              </a:cxn>
              <a:cxn ang="0">
                <a:pos x="16" y="441"/>
              </a:cxn>
              <a:cxn ang="0">
                <a:pos x="12" y="387"/>
              </a:cxn>
              <a:cxn ang="0">
                <a:pos x="12" y="347"/>
              </a:cxn>
              <a:cxn ang="0">
                <a:pos x="12" y="307"/>
              </a:cxn>
              <a:cxn ang="0">
                <a:pos x="16" y="267"/>
              </a:cxn>
              <a:cxn ang="0">
                <a:pos x="16" y="227"/>
              </a:cxn>
              <a:cxn ang="0">
                <a:pos x="16" y="187"/>
              </a:cxn>
              <a:cxn ang="0">
                <a:pos x="24" y="147"/>
              </a:cxn>
              <a:cxn ang="0">
                <a:pos x="36" y="106"/>
              </a:cxn>
              <a:cxn ang="0">
                <a:pos x="44" y="53"/>
              </a:cxn>
              <a:cxn ang="0">
                <a:pos x="56" y="26"/>
              </a:cxn>
              <a:cxn ang="0">
                <a:pos x="68" y="13"/>
              </a:cxn>
              <a:cxn ang="0">
                <a:pos x="80" y="13"/>
              </a:cxn>
              <a:cxn ang="0">
                <a:pos x="116" y="0"/>
              </a:cxn>
              <a:cxn ang="0">
                <a:pos x="140" y="0"/>
              </a:cxn>
              <a:cxn ang="0">
                <a:pos x="156" y="13"/>
              </a:cxn>
              <a:cxn ang="0">
                <a:pos x="160" y="53"/>
              </a:cxn>
              <a:cxn ang="0">
                <a:pos x="160" y="93"/>
              </a:cxn>
              <a:cxn ang="0">
                <a:pos x="160" y="133"/>
              </a:cxn>
              <a:cxn ang="0">
                <a:pos x="164" y="173"/>
              </a:cxn>
              <a:cxn ang="0">
                <a:pos x="168" y="213"/>
              </a:cxn>
              <a:cxn ang="0">
                <a:pos x="172" y="254"/>
              </a:cxn>
              <a:cxn ang="0">
                <a:pos x="172" y="294"/>
              </a:cxn>
              <a:cxn ang="0">
                <a:pos x="176" y="334"/>
              </a:cxn>
              <a:cxn ang="0">
                <a:pos x="168" y="374"/>
              </a:cxn>
              <a:cxn ang="0">
                <a:pos x="160" y="414"/>
              </a:cxn>
              <a:cxn ang="0">
                <a:pos x="148" y="441"/>
              </a:cxn>
              <a:cxn ang="0">
                <a:pos x="140" y="481"/>
              </a:cxn>
              <a:cxn ang="0">
                <a:pos x="140" y="521"/>
              </a:cxn>
              <a:cxn ang="0">
                <a:pos x="144" y="561"/>
              </a:cxn>
              <a:cxn ang="0">
                <a:pos x="144" y="601"/>
              </a:cxn>
              <a:cxn ang="0">
                <a:pos x="144" y="641"/>
              </a:cxn>
              <a:cxn ang="0">
                <a:pos x="136" y="681"/>
              </a:cxn>
              <a:cxn ang="0">
                <a:pos x="128" y="721"/>
              </a:cxn>
              <a:cxn ang="0">
                <a:pos x="124" y="762"/>
              </a:cxn>
              <a:cxn ang="0">
                <a:pos x="124" y="802"/>
              </a:cxn>
              <a:cxn ang="0">
                <a:pos x="124" y="842"/>
              </a:cxn>
              <a:cxn ang="0">
                <a:pos x="116" y="882"/>
              </a:cxn>
              <a:cxn ang="0">
                <a:pos x="104" y="895"/>
              </a:cxn>
              <a:cxn ang="0">
                <a:pos x="104" y="935"/>
              </a:cxn>
              <a:cxn ang="0">
                <a:pos x="100" y="975"/>
              </a:cxn>
              <a:cxn ang="0">
                <a:pos x="88" y="1002"/>
              </a:cxn>
              <a:cxn ang="0">
                <a:pos x="76" y="1016"/>
              </a:cxn>
              <a:cxn ang="0">
                <a:pos x="60" y="989"/>
              </a:cxn>
            </a:cxnLst>
            <a:rect l="0" t="0" r="r" b="b"/>
            <a:pathLst>
              <a:path w="177" h="1017">
                <a:moveTo>
                  <a:pt x="60" y="989"/>
                </a:moveTo>
                <a:lnTo>
                  <a:pt x="44" y="922"/>
                </a:lnTo>
                <a:lnTo>
                  <a:pt x="32" y="882"/>
                </a:lnTo>
                <a:lnTo>
                  <a:pt x="24" y="842"/>
                </a:lnTo>
                <a:lnTo>
                  <a:pt x="28" y="802"/>
                </a:lnTo>
                <a:lnTo>
                  <a:pt x="32" y="748"/>
                </a:lnTo>
                <a:lnTo>
                  <a:pt x="28" y="708"/>
                </a:lnTo>
                <a:lnTo>
                  <a:pt x="16" y="681"/>
                </a:lnTo>
                <a:lnTo>
                  <a:pt x="4" y="641"/>
                </a:lnTo>
                <a:lnTo>
                  <a:pt x="0" y="601"/>
                </a:lnTo>
                <a:lnTo>
                  <a:pt x="0" y="561"/>
                </a:lnTo>
                <a:lnTo>
                  <a:pt x="4" y="521"/>
                </a:lnTo>
                <a:lnTo>
                  <a:pt x="16" y="481"/>
                </a:lnTo>
                <a:lnTo>
                  <a:pt x="16" y="441"/>
                </a:lnTo>
                <a:lnTo>
                  <a:pt x="12" y="387"/>
                </a:lnTo>
                <a:lnTo>
                  <a:pt x="12" y="347"/>
                </a:lnTo>
                <a:lnTo>
                  <a:pt x="12" y="307"/>
                </a:lnTo>
                <a:lnTo>
                  <a:pt x="16" y="267"/>
                </a:lnTo>
                <a:lnTo>
                  <a:pt x="16" y="227"/>
                </a:lnTo>
                <a:lnTo>
                  <a:pt x="16" y="187"/>
                </a:lnTo>
                <a:lnTo>
                  <a:pt x="24" y="147"/>
                </a:lnTo>
                <a:lnTo>
                  <a:pt x="36" y="106"/>
                </a:lnTo>
                <a:lnTo>
                  <a:pt x="44" y="53"/>
                </a:lnTo>
                <a:lnTo>
                  <a:pt x="56" y="26"/>
                </a:lnTo>
                <a:lnTo>
                  <a:pt x="68" y="13"/>
                </a:lnTo>
                <a:lnTo>
                  <a:pt x="80" y="13"/>
                </a:lnTo>
                <a:lnTo>
                  <a:pt x="116" y="0"/>
                </a:lnTo>
                <a:lnTo>
                  <a:pt x="140" y="0"/>
                </a:lnTo>
                <a:lnTo>
                  <a:pt x="156" y="13"/>
                </a:lnTo>
                <a:lnTo>
                  <a:pt x="160" y="53"/>
                </a:lnTo>
                <a:lnTo>
                  <a:pt x="160" y="93"/>
                </a:lnTo>
                <a:lnTo>
                  <a:pt x="160" y="133"/>
                </a:lnTo>
                <a:lnTo>
                  <a:pt x="164" y="173"/>
                </a:lnTo>
                <a:lnTo>
                  <a:pt x="168" y="213"/>
                </a:lnTo>
                <a:lnTo>
                  <a:pt x="172" y="254"/>
                </a:lnTo>
                <a:lnTo>
                  <a:pt x="172" y="294"/>
                </a:lnTo>
                <a:lnTo>
                  <a:pt x="176" y="334"/>
                </a:lnTo>
                <a:lnTo>
                  <a:pt x="168" y="374"/>
                </a:lnTo>
                <a:lnTo>
                  <a:pt x="160" y="414"/>
                </a:lnTo>
                <a:lnTo>
                  <a:pt x="148" y="441"/>
                </a:lnTo>
                <a:lnTo>
                  <a:pt x="140" y="481"/>
                </a:lnTo>
                <a:lnTo>
                  <a:pt x="140" y="521"/>
                </a:lnTo>
                <a:lnTo>
                  <a:pt x="144" y="561"/>
                </a:lnTo>
                <a:lnTo>
                  <a:pt x="144" y="601"/>
                </a:lnTo>
                <a:lnTo>
                  <a:pt x="144" y="641"/>
                </a:lnTo>
                <a:lnTo>
                  <a:pt x="136" y="681"/>
                </a:lnTo>
                <a:lnTo>
                  <a:pt x="128" y="721"/>
                </a:lnTo>
                <a:lnTo>
                  <a:pt x="124" y="762"/>
                </a:lnTo>
                <a:lnTo>
                  <a:pt x="124" y="802"/>
                </a:lnTo>
                <a:lnTo>
                  <a:pt x="124" y="842"/>
                </a:lnTo>
                <a:lnTo>
                  <a:pt x="116" y="882"/>
                </a:lnTo>
                <a:lnTo>
                  <a:pt x="104" y="895"/>
                </a:lnTo>
                <a:lnTo>
                  <a:pt x="104" y="935"/>
                </a:lnTo>
                <a:lnTo>
                  <a:pt x="100" y="975"/>
                </a:lnTo>
                <a:lnTo>
                  <a:pt x="88" y="1002"/>
                </a:lnTo>
                <a:lnTo>
                  <a:pt x="76" y="1016"/>
                </a:lnTo>
                <a:lnTo>
                  <a:pt x="60" y="989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2038350" y="3429000"/>
            <a:ext cx="280988" cy="1766888"/>
          </a:xfrm>
          <a:custGeom>
            <a:avLst/>
            <a:gdLst/>
            <a:ahLst/>
            <a:cxnLst>
              <a:cxn ang="0">
                <a:pos x="60" y="1082"/>
              </a:cxn>
              <a:cxn ang="0">
                <a:pos x="44" y="1009"/>
              </a:cxn>
              <a:cxn ang="0">
                <a:pos x="32" y="965"/>
              </a:cxn>
              <a:cxn ang="0">
                <a:pos x="24" y="921"/>
              </a:cxn>
              <a:cxn ang="0">
                <a:pos x="28" y="877"/>
              </a:cxn>
              <a:cxn ang="0">
                <a:pos x="32" y="819"/>
              </a:cxn>
              <a:cxn ang="0">
                <a:pos x="28" y="775"/>
              </a:cxn>
              <a:cxn ang="0">
                <a:pos x="16" y="746"/>
              </a:cxn>
              <a:cxn ang="0">
                <a:pos x="4" y="702"/>
              </a:cxn>
              <a:cxn ang="0">
                <a:pos x="0" y="658"/>
              </a:cxn>
              <a:cxn ang="0">
                <a:pos x="0" y="614"/>
              </a:cxn>
              <a:cxn ang="0">
                <a:pos x="4" y="570"/>
              </a:cxn>
              <a:cxn ang="0">
                <a:pos x="16" y="526"/>
              </a:cxn>
              <a:cxn ang="0">
                <a:pos x="16" y="482"/>
              </a:cxn>
              <a:cxn ang="0">
                <a:pos x="12" y="424"/>
              </a:cxn>
              <a:cxn ang="0">
                <a:pos x="12" y="380"/>
              </a:cxn>
              <a:cxn ang="0">
                <a:pos x="12" y="336"/>
              </a:cxn>
              <a:cxn ang="0">
                <a:pos x="16" y="292"/>
              </a:cxn>
              <a:cxn ang="0">
                <a:pos x="16" y="248"/>
              </a:cxn>
              <a:cxn ang="0">
                <a:pos x="16" y="204"/>
              </a:cxn>
              <a:cxn ang="0">
                <a:pos x="24" y="160"/>
              </a:cxn>
              <a:cxn ang="0">
                <a:pos x="36" y="117"/>
              </a:cxn>
              <a:cxn ang="0">
                <a:pos x="44" y="58"/>
              </a:cxn>
              <a:cxn ang="0">
                <a:pos x="56" y="29"/>
              </a:cxn>
              <a:cxn ang="0">
                <a:pos x="68" y="14"/>
              </a:cxn>
              <a:cxn ang="0">
                <a:pos x="80" y="14"/>
              </a:cxn>
              <a:cxn ang="0">
                <a:pos x="116" y="0"/>
              </a:cxn>
              <a:cxn ang="0">
                <a:pos x="140" y="0"/>
              </a:cxn>
              <a:cxn ang="0">
                <a:pos x="156" y="14"/>
              </a:cxn>
              <a:cxn ang="0">
                <a:pos x="160" y="58"/>
              </a:cxn>
              <a:cxn ang="0">
                <a:pos x="160" y="102"/>
              </a:cxn>
              <a:cxn ang="0">
                <a:pos x="160" y="146"/>
              </a:cxn>
              <a:cxn ang="0">
                <a:pos x="164" y="190"/>
              </a:cxn>
              <a:cxn ang="0">
                <a:pos x="168" y="234"/>
              </a:cxn>
              <a:cxn ang="0">
                <a:pos x="172" y="278"/>
              </a:cxn>
              <a:cxn ang="0">
                <a:pos x="172" y="321"/>
              </a:cxn>
              <a:cxn ang="0">
                <a:pos x="176" y="365"/>
              </a:cxn>
              <a:cxn ang="0">
                <a:pos x="168" y="409"/>
              </a:cxn>
              <a:cxn ang="0">
                <a:pos x="160" y="453"/>
              </a:cxn>
              <a:cxn ang="0">
                <a:pos x="148" y="482"/>
              </a:cxn>
              <a:cxn ang="0">
                <a:pos x="140" y="526"/>
              </a:cxn>
              <a:cxn ang="0">
                <a:pos x="140" y="570"/>
              </a:cxn>
              <a:cxn ang="0">
                <a:pos x="144" y="614"/>
              </a:cxn>
              <a:cxn ang="0">
                <a:pos x="144" y="658"/>
              </a:cxn>
              <a:cxn ang="0">
                <a:pos x="144" y="702"/>
              </a:cxn>
              <a:cxn ang="0">
                <a:pos x="136" y="746"/>
              </a:cxn>
              <a:cxn ang="0">
                <a:pos x="128" y="790"/>
              </a:cxn>
              <a:cxn ang="0">
                <a:pos x="124" y="834"/>
              </a:cxn>
              <a:cxn ang="0">
                <a:pos x="124" y="877"/>
              </a:cxn>
              <a:cxn ang="0">
                <a:pos x="124" y="921"/>
              </a:cxn>
              <a:cxn ang="0">
                <a:pos x="116" y="965"/>
              </a:cxn>
              <a:cxn ang="0">
                <a:pos x="104" y="980"/>
              </a:cxn>
              <a:cxn ang="0">
                <a:pos x="104" y="1024"/>
              </a:cxn>
              <a:cxn ang="0">
                <a:pos x="100" y="1068"/>
              </a:cxn>
              <a:cxn ang="0">
                <a:pos x="88" y="1097"/>
              </a:cxn>
              <a:cxn ang="0">
                <a:pos x="76" y="1112"/>
              </a:cxn>
              <a:cxn ang="0">
                <a:pos x="60" y="1082"/>
              </a:cxn>
            </a:cxnLst>
            <a:rect l="0" t="0" r="r" b="b"/>
            <a:pathLst>
              <a:path w="177" h="1113">
                <a:moveTo>
                  <a:pt x="60" y="1082"/>
                </a:moveTo>
                <a:lnTo>
                  <a:pt x="44" y="1009"/>
                </a:lnTo>
                <a:lnTo>
                  <a:pt x="32" y="965"/>
                </a:lnTo>
                <a:lnTo>
                  <a:pt x="24" y="921"/>
                </a:lnTo>
                <a:lnTo>
                  <a:pt x="28" y="877"/>
                </a:lnTo>
                <a:lnTo>
                  <a:pt x="32" y="819"/>
                </a:lnTo>
                <a:lnTo>
                  <a:pt x="28" y="775"/>
                </a:lnTo>
                <a:lnTo>
                  <a:pt x="16" y="746"/>
                </a:lnTo>
                <a:lnTo>
                  <a:pt x="4" y="702"/>
                </a:lnTo>
                <a:lnTo>
                  <a:pt x="0" y="658"/>
                </a:lnTo>
                <a:lnTo>
                  <a:pt x="0" y="614"/>
                </a:lnTo>
                <a:lnTo>
                  <a:pt x="4" y="570"/>
                </a:lnTo>
                <a:lnTo>
                  <a:pt x="16" y="526"/>
                </a:lnTo>
                <a:lnTo>
                  <a:pt x="16" y="482"/>
                </a:lnTo>
                <a:lnTo>
                  <a:pt x="12" y="424"/>
                </a:lnTo>
                <a:lnTo>
                  <a:pt x="12" y="380"/>
                </a:lnTo>
                <a:lnTo>
                  <a:pt x="12" y="336"/>
                </a:lnTo>
                <a:lnTo>
                  <a:pt x="16" y="292"/>
                </a:lnTo>
                <a:lnTo>
                  <a:pt x="16" y="248"/>
                </a:lnTo>
                <a:lnTo>
                  <a:pt x="16" y="204"/>
                </a:lnTo>
                <a:lnTo>
                  <a:pt x="24" y="160"/>
                </a:lnTo>
                <a:lnTo>
                  <a:pt x="36" y="117"/>
                </a:lnTo>
                <a:lnTo>
                  <a:pt x="44" y="58"/>
                </a:lnTo>
                <a:lnTo>
                  <a:pt x="56" y="29"/>
                </a:lnTo>
                <a:lnTo>
                  <a:pt x="68" y="14"/>
                </a:lnTo>
                <a:lnTo>
                  <a:pt x="80" y="14"/>
                </a:lnTo>
                <a:lnTo>
                  <a:pt x="116" y="0"/>
                </a:lnTo>
                <a:lnTo>
                  <a:pt x="140" y="0"/>
                </a:lnTo>
                <a:lnTo>
                  <a:pt x="156" y="14"/>
                </a:lnTo>
                <a:lnTo>
                  <a:pt x="160" y="58"/>
                </a:lnTo>
                <a:lnTo>
                  <a:pt x="160" y="102"/>
                </a:lnTo>
                <a:lnTo>
                  <a:pt x="160" y="146"/>
                </a:lnTo>
                <a:lnTo>
                  <a:pt x="164" y="190"/>
                </a:lnTo>
                <a:lnTo>
                  <a:pt x="168" y="234"/>
                </a:lnTo>
                <a:lnTo>
                  <a:pt x="172" y="278"/>
                </a:lnTo>
                <a:lnTo>
                  <a:pt x="172" y="321"/>
                </a:lnTo>
                <a:lnTo>
                  <a:pt x="176" y="365"/>
                </a:lnTo>
                <a:lnTo>
                  <a:pt x="168" y="409"/>
                </a:lnTo>
                <a:lnTo>
                  <a:pt x="160" y="453"/>
                </a:lnTo>
                <a:lnTo>
                  <a:pt x="148" y="482"/>
                </a:lnTo>
                <a:lnTo>
                  <a:pt x="140" y="526"/>
                </a:lnTo>
                <a:lnTo>
                  <a:pt x="140" y="570"/>
                </a:lnTo>
                <a:lnTo>
                  <a:pt x="144" y="614"/>
                </a:lnTo>
                <a:lnTo>
                  <a:pt x="144" y="658"/>
                </a:lnTo>
                <a:lnTo>
                  <a:pt x="144" y="702"/>
                </a:lnTo>
                <a:lnTo>
                  <a:pt x="136" y="746"/>
                </a:lnTo>
                <a:lnTo>
                  <a:pt x="128" y="790"/>
                </a:lnTo>
                <a:lnTo>
                  <a:pt x="124" y="834"/>
                </a:lnTo>
                <a:lnTo>
                  <a:pt x="124" y="877"/>
                </a:lnTo>
                <a:lnTo>
                  <a:pt x="124" y="921"/>
                </a:lnTo>
                <a:lnTo>
                  <a:pt x="116" y="965"/>
                </a:lnTo>
                <a:lnTo>
                  <a:pt x="104" y="980"/>
                </a:lnTo>
                <a:lnTo>
                  <a:pt x="104" y="1024"/>
                </a:lnTo>
                <a:lnTo>
                  <a:pt x="100" y="1068"/>
                </a:lnTo>
                <a:lnTo>
                  <a:pt x="88" y="1097"/>
                </a:lnTo>
                <a:lnTo>
                  <a:pt x="76" y="1112"/>
                </a:lnTo>
                <a:lnTo>
                  <a:pt x="60" y="1082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2038350" y="3352800"/>
            <a:ext cx="280988" cy="1309688"/>
          </a:xfrm>
          <a:custGeom>
            <a:avLst/>
            <a:gdLst/>
            <a:ahLst/>
            <a:cxnLst>
              <a:cxn ang="0">
                <a:pos x="60" y="802"/>
              </a:cxn>
              <a:cxn ang="0">
                <a:pos x="44" y="748"/>
              </a:cxn>
              <a:cxn ang="0">
                <a:pos x="32" y="715"/>
              </a:cxn>
              <a:cxn ang="0">
                <a:pos x="24" y="683"/>
              </a:cxn>
              <a:cxn ang="0">
                <a:pos x="28" y="650"/>
              </a:cxn>
              <a:cxn ang="0">
                <a:pos x="32" y="607"/>
              </a:cxn>
              <a:cxn ang="0">
                <a:pos x="28" y="574"/>
              </a:cxn>
              <a:cxn ang="0">
                <a:pos x="16" y="552"/>
              </a:cxn>
              <a:cxn ang="0">
                <a:pos x="4" y="520"/>
              </a:cxn>
              <a:cxn ang="0">
                <a:pos x="0" y="487"/>
              </a:cxn>
              <a:cxn ang="0">
                <a:pos x="0" y="455"/>
              </a:cxn>
              <a:cxn ang="0">
                <a:pos x="4" y="422"/>
              </a:cxn>
              <a:cxn ang="0">
                <a:pos x="16" y="390"/>
              </a:cxn>
              <a:cxn ang="0">
                <a:pos x="16" y="357"/>
              </a:cxn>
              <a:cxn ang="0">
                <a:pos x="12" y="314"/>
              </a:cxn>
              <a:cxn ang="0">
                <a:pos x="12" y="281"/>
              </a:cxn>
              <a:cxn ang="0">
                <a:pos x="12" y="249"/>
              </a:cxn>
              <a:cxn ang="0">
                <a:pos x="16" y="216"/>
              </a:cxn>
              <a:cxn ang="0">
                <a:pos x="16" y="184"/>
              </a:cxn>
              <a:cxn ang="0">
                <a:pos x="16" y="151"/>
              </a:cxn>
              <a:cxn ang="0">
                <a:pos x="24" y="119"/>
              </a:cxn>
              <a:cxn ang="0">
                <a:pos x="36" y="86"/>
              </a:cxn>
              <a:cxn ang="0">
                <a:pos x="44" y="43"/>
              </a:cxn>
              <a:cxn ang="0">
                <a:pos x="56" y="21"/>
              </a:cxn>
              <a:cxn ang="0">
                <a:pos x="68" y="10"/>
              </a:cxn>
              <a:cxn ang="0">
                <a:pos x="80" y="10"/>
              </a:cxn>
              <a:cxn ang="0">
                <a:pos x="116" y="0"/>
              </a:cxn>
              <a:cxn ang="0">
                <a:pos x="140" y="0"/>
              </a:cxn>
              <a:cxn ang="0">
                <a:pos x="156" y="10"/>
              </a:cxn>
              <a:cxn ang="0">
                <a:pos x="160" y="43"/>
              </a:cxn>
              <a:cxn ang="0">
                <a:pos x="160" y="75"/>
              </a:cxn>
              <a:cxn ang="0">
                <a:pos x="160" y="108"/>
              </a:cxn>
              <a:cxn ang="0">
                <a:pos x="164" y="140"/>
              </a:cxn>
              <a:cxn ang="0">
                <a:pos x="168" y="173"/>
              </a:cxn>
              <a:cxn ang="0">
                <a:pos x="172" y="206"/>
              </a:cxn>
              <a:cxn ang="0">
                <a:pos x="172" y="238"/>
              </a:cxn>
              <a:cxn ang="0">
                <a:pos x="176" y="271"/>
              </a:cxn>
              <a:cxn ang="0">
                <a:pos x="168" y="303"/>
              </a:cxn>
              <a:cxn ang="0">
                <a:pos x="160" y="336"/>
              </a:cxn>
              <a:cxn ang="0">
                <a:pos x="148" y="357"/>
              </a:cxn>
              <a:cxn ang="0">
                <a:pos x="140" y="390"/>
              </a:cxn>
              <a:cxn ang="0">
                <a:pos x="140" y="422"/>
              </a:cxn>
              <a:cxn ang="0">
                <a:pos x="144" y="455"/>
              </a:cxn>
              <a:cxn ang="0">
                <a:pos x="144" y="487"/>
              </a:cxn>
              <a:cxn ang="0">
                <a:pos x="144" y="520"/>
              </a:cxn>
              <a:cxn ang="0">
                <a:pos x="136" y="552"/>
              </a:cxn>
              <a:cxn ang="0">
                <a:pos x="128" y="585"/>
              </a:cxn>
              <a:cxn ang="0">
                <a:pos x="124" y="618"/>
              </a:cxn>
              <a:cxn ang="0">
                <a:pos x="124" y="650"/>
              </a:cxn>
              <a:cxn ang="0">
                <a:pos x="124" y="683"/>
              </a:cxn>
              <a:cxn ang="0">
                <a:pos x="116" y="715"/>
              </a:cxn>
              <a:cxn ang="0">
                <a:pos x="104" y="726"/>
              </a:cxn>
              <a:cxn ang="0">
                <a:pos x="104" y="758"/>
              </a:cxn>
              <a:cxn ang="0">
                <a:pos x="100" y="791"/>
              </a:cxn>
              <a:cxn ang="0">
                <a:pos x="88" y="813"/>
              </a:cxn>
              <a:cxn ang="0">
                <a:pos x="76" y="824"/>
              </a:cxn>
              <a:cxn ang="0">
                <a:pos x="60" y="802"/>
              </a:cxn>
            </a:cxnLst>
            <a:rect l="0" t="0" r="r" b="b"/>
            <a:pathLst>
              <a:path w="177" h="825">
                <a:moveTo>
                  <a:pt x="60" y="802"/>
                </a:moveTo>
                <a:lnTo>
                  <a:pt x="44" y="748"/>
                </a:lnTo>
                <a:lnTo>
                  <a:pt x="32" y="715"/>
                </a:lnTo>
                <a:lnTo>
                  <a:pt x="24" y="683"/>
                </a:lnTo>
                <a:lnTo>
                  <a:pt x="28" y="650"/>
                </a:lnTo>
                <a:lnTo>
                  <a:pt x="32" y="607"/>
                </a:lnTo>
                <a:lnTo>
                  <a:pt x="28" y="574"/>
                </a:lnTo>
                <a:lnTo>
                  <a:pt x="16" y="552"/>
                </a:lnTo>
                <a:lnTo>
                  <a:pt x="4" y="520"/>
                </a:lnTo>
                <a:lnTo>
                  <a:pt x="0" y="487"/>
                </a:lnTo>
                <a:lnTo>
                  <a:pt x="0" y="455"/>
                </a:lnTo>
                <a:lnTo>
                  <a:pt x="4" y="422"/>
                </a:lnTo>
                <a:lnTo>
                  <a:pt x="16" y="390"/>
                </a:lnTo>
                <a:lnTo>
                  <a:pt x="16" y="357"/>
                </a:lnTo>
                <a:lnTo>
                  <a:pt x="12" y="314"/>
                </a:lnTo>
                <a:lnTo>
                  <a:pt x="12" y="281"/>
                </a:lnTo>
                <a:lnTo>
                  <a:pt x="12" y="249"/>
                </a:lnTo>
                <a:lnTo>
                  <a:pt x="16" y="216"/>
                </a:lnTo>
                <a:lnTo>
                  <a:pt x="16" y="184"/>
                </a:lnTo>
                <a:lnTo>
                  <a:pt x="16" y="151"/>
                </a:lnTo>
                <a:lnTo>
                  <a:pt x="24" y="119"/>
                </a:lnTo>
                <a:lnTo>
                  <a:pt x="36" y="86"/>
                </a:lnTo>
                <a:lnTo>
                  <a:pt x="44" y="43"/>
                </a:lnTo>
                <a:lnTo>
                  <a:pt x="56" y="21"/>
                </a:lnTo>
                <a:lnTo>
                  <a:pt x="68" y="10"/>
                </a:lnTo>
                <a:lnTo>
                  <a:pt x="80" y="10"/>
                </a:lnTo>
                <a:lnTo>
                  <a:pt x="116" y="0"/>
                </a:lnTo>
                <a:lnTo>
                  <a:pt x="140" y="0"/>
                </a:lnTo>
                <a:lnTo>
                  <a:pt x="156" y="10"/>
                </a:lnTo>
                <a:lnTo>
                  <a:pt x="160" y="43"/>
                </a:lnTo>
                <a:lnTo>
                  <a:pt x="160" y="75"/>
                </a:lnTo>
                <a:lnTo>
                  <a:pt x="160" y="108"/>
                </a:lnTo>
                <a:lnTo>
                  <a:pt x="164" y="140"/>
                </a:lnTo>
                <a:lnTo>
                  <a:pt x="168" y="173"/>
                </a:lnTo>
                <a:lnTo>
                  <a:pt x="172" y="206"/>
                </a:lnTo>
                <a:lnTo>
                  <a:pt x="172" y="238"/>
                </a:lnTo>
                <a:lnTo>
                  <a:pt x="176" y="271"/>
                </a:lnTo>
                <a:lnTo>
                  <a:pt x="168" y="303"/>
                </a:lnTo>
                <a:lnTo>
                  <a:pt x="160" y="336"/>
                </a:lnTo>
                <a:lnTo>
                  <a:pt x="148" y="357"/>
                </a:lnTo>
                <a:lnTo>
                  <a:pt x="140" y="390"/>
                </a:lnTo>
                <a:lnTo>
                  <a:pt x="140" y="422"/>
                </a:lnTo>
                <a:lnTo>
                  <a:pt x="144" y="455"/>
                </a:lnTo>
                <a:lnTo>
                  <a:pt x="144" y="487"/>
                </a:lnTo>
                <a:lnTo>
                  <a:pt x="144" y="520"/>
                </a:lnTo>
                <a:lnTo>
                  <a:pt x="136" y="552"/>
                </a:lnTo>
                <a:lnTo>
                  <a:pt x="128" y="585"/>
                </a:lnTo>
                <a:lnTo>
                  <a:pt x="124" y="618"/>
                </a:lnTo>
                <a:lnTo>
                  <a:pt x="124" y="650"/>
                </a:lnTo>
                <a:lnTo>
                  <a:pt x="124" y="683"/>
                </a:lnTo>
                <a:lnTo>
                  <a:pt x="116" y="715"/>
                </a:lnTo>
                <a:lnTo>
                  <a:pt x="104" y="726"/>
                </a:lnTo>
                <a:lnTo>
                  <a:pt x="104" y="758"/>
                </a:lnTo>
                <a:lnTo>
                  <a:pt x="100" y="791"/>
                </a:lnTo>
                <a:lnTo>
                  <a:pt x="88" y="813"/>
                </a:lnTo>
                <a:lnTo>
                  <a:pt x="76" y="824"/>
                </a:lnTo>
                <a:lnTo>
                  <a:pt x="60" y="802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981200" y="3124200"/>
            <a:ext cx="382588" cy="1385888"/>
          </a:xfrm>
          <a:custGeom>
            <a:avLst/>
            <a:gdLst/>
            <a:ahLst/>
            <a:cxnLst>
              <a:cxn ang="0">
                <a:pos x="81" y="849"/>
              </a:cxn>
              <a:cxn ang="0">
                <a:pos x="60" y="791"/>
              </a:cxn>
              <a:cxn ang="0">
                <a:pos x="43" y="757"/>
              </a:cxn>
              <a:cxn ang="0">
                <a:pos x="32" y="722"/>
              </a:cxn>
              <a:cxn ang="0">
                <a:pos x="38" y="688"/>
              </a:cxn>
              <a:cxn ang="0">
                <a:pos x="43" y="642"/>
              </a:cxn>
              <a:cxn ang="0">
                <a:pos x="38" y="608"/>
              </a:cxn>
              <a:cxn ang="0">
                <a:pos x="21" y="585"/>
              </a:cxn>
              <a:cxn ang="0">
                <a:pos x="5" y="550"/>
              </a:cxn>
              <a:cxn ang="0">
                <a:pos x="0" y="516"/>
              </a:cxn>
              <a:cxn ang="0">
                <a:pos x="0" y="481"/>
              </a:cxn>
              <a:cxn ang="0">
                <a:pos x="5" y="447"/>
              </a:cxn>
              <a:cxn ang="0">
                <a:pos x="21" y="413"/>
              </a:cxn>
              <a:cxn ang="0">
                <a:pos x="21" y="378"/>
              </a:cxn>
              <a:cxn ang="0">
                <a:pos x="16" y="332"/>
              </a:cxn>
              <a:cxn ang="0">
                <a:pos x="16" y="298"/>
              </a:cxn>
              <a:cxn ang="0">
                <a:pos x="16" y="263"/>
              </a:cxn>
              <a:cxn ang="0">
                <a:pos x="21" y="229"/>
              </a:cxn>
              <a:cxn ang="0">
                <a:pos x="21" y="195"/>
              </a:cxn>
              <a:cxn ang="0">
                <a:pos x="21" y="160"/>
              </a:cxn>
              <a:cxn ang="0">
                <a:pos x="32" y="126"/>
              </a:cxn>
              <a:cxn ang="0">
                <a:pos x="49" y="91"/>
              </a:cxn>
              <a:cxn ang="0">
                <a:pos x="60" y="45"/>
              </a:cxn>
              <a:cxn ang="0">
                <a:pos x="76" y="22"/>
              </a:cxn>
              <a:cxn ang="0">
                <a:pos x="92" y="11"/>
              </a:cxn>
              <a:cxn ang="0">
                <a:pos x="109" y="11"/>
              </a:cxn>
              <a:cxn ang="0">
                <a:pos x="158" y="0"/>
              </a:cxn>
              <a:cxn ang="0">
                <a:pos x="190" y="0"/>
              </a:cxn>
              <a:cxn ang="0">
                <a:pos x="212" y="11"/>
              </a:cxn>
              <a:cxn ang="0">
                <a:pos x="218" y="45"/>
              </a:cxn>
              <a:cxn ang="0">
                <a:pos x="218" y="80"/>
              </a:cxn>
              <a:cxn ang="0">
                <a:pos x="218" y="114"/>
              </a:cxn>
              <a:cxn ang="0">
                <a:pos x="223" y="149"/>
              </a:cxn>
              <a:cxn ang="0">
                <a:pos x="229" y="183"/>
              </a:cxn>
              <a:cxn ang="0">
                <a:pos x="234" y="218"/>
              </a:cxn>
              <a:cxn ang="0">
                <a:pos x="234" y="252"/>
              </a:cxn>
              <a:cxn ang="0">
                <a:pos x="240" y="286"/>
              </a:cxn>
              <a:cxn ang="0">
                <a:pos x="229" y="321"/>
              </a:cxn>
              <a:cxn ang="0">
                <a:pos x="218" y="355"/>
              </a:cxn>
              <a:cxn ang="0">
                <a:pos x="201" y="378"/>
              </a:cxn>
              <a:cxn ang="0">
                <a:pos x="190" y="413"/>
              </a:cxn>
              <a:cxn ang="0">
                <a:pos x="190" y="447"/>
              </a:cxn>
              <a:cxn ang="0">
                <a:pos x="196" y="481"/>
              </a:cxn>
              <a:cxn ang="0">
                <a:pos x="196" y="516"/>
              </a:cxn>
              <a:cxn ang="0">
                <a:pos x="196" y="550"/>
              </a:cxn>
              <a:cxn ang="0">
                <a:pos x="185" y="585"/>
              </a:cxn>
              <a:cxn ang="0">
                <a:pos x="174" y="619"/>
              </a:cxn>
              <a:cxn ang="0">
                <a:pos x="169" y="654"/>
              </a:cxn>
              <a:cxn ang="0">
                <a:pos x="169" y="688"/>
              </a:cxn>
              <a:cxn ang="0">
                <a:pos x="169" y="722"/>
              </a:cxn>
              <a:cxn ang="0">
                <a:pos x="158" y="757"/>
              </a:cxn>
              <a:cxn ang="0">
                <a:pos x="141" y="768"/>
              </a:cxn>
              <a:cxn ang="0">
                <a:pos x="141" y="803"/>
              </a:cxn>
              <a:cxn ang="0">
                <a:pos x="136" y="837"/>
              </a:cxn>
              <a:cxn ang="0">
                <a:pos x="120" y="860"/>
              </a:cxn>
              <a:cxn ang="0">
                <a:pos x="103" y="872"/>
              </a:cxn>
              <a:cxn ang="0">
                <a:pos x="81" y="849"/>
              </a:cxn>
            </a:cxnLst>
            <a:rect l="0" t="0" r="r" b="b"/>
            <a:pathLst>
              <a:path w="241" h="873">
                <a:moveTo>
                  <a:pt x="81" y="849"/>
                </a:moveTo>
                <a:lnTo>
                  <a:pt x="60" y="791"/>
                </a:lnTo>
                <a:lnTo>
                  <a:pt x="43" y="757"/>
                </a:lnTo>
                <a:lnTo>
                  <a:pt x="32" y="722"/>
                </a:lnTo>
                <a:lnTo>
                  <a:pt x="38" y="688"/>
                </a:lnTo>
                <a:lnTo>
                  <a:pt x="43" y="642"/>
                </a:lnTo>
                <a:lnTo>
                  <a:pt x="38" y="608"/>
                </a:lnTo>
                <a:lnTo>
                  <a:pt x="21" y="585"/>
                </a:lnTo>
                <a:lnTo>
                  <a:pt x="5" y="550"/>
                </a:lnTo>
                <a:lnTo>
                  <a:pt x="0" y="516"/>
                </a:lnTo>
                <a:lnTo>
                  <a:pt x="0" y="481"/>
                </a:lnTo>
                <a:lnTo>
                  <a:pt x="5" y="447"/>
                </a:lnTo>
                <a:lnTo>
                  <a:pt x="21" y="413"/>
                </a:lnTo>
                <a:lnTo>
                  <a:pt x="21" y="378"/>
                </a:lnTo>
                <a:lnTo>
                  <a:pt x="16" y="332"/>
                </a:lnTo>
                <a:lnTo>
                  <a:pt x="16" y="298"/>
                </a:lnTo>
                <a:lnTo>
                  <a:pt x="16" y="263"/>
                </a:lnTo>
                <a:lnTo>
                  <a:pt x="21" y="229"/>
                </a:lnTo>
                <a:lnTo>
                  <a:pt x="21" y="195"/>
                </a:lnTo>
                <a:lnTo>
                  <a:pt x="21" y="160"/>
                </a:lnTo>
                <a:lnTo>
                  <a:pt x="32" y="126"/>
                </a:lnTo>
                <a:lnTo>
                  <a:pt x="49" y="91"/>
                </a:lnTo>
                <a:lnTo>
                  <a:pt x="60" y="45"/>
                </a:lnTo>
                <a:lnTo>
                  <a:pt x="76" y="22"/>
                </a:lnTo>
                <a:lnTo>
                  <a:pt x="92" y="11"/>
                </a:lnTo>
                <a:lnTo>
                  <a:pt x="109" y="11"/>
                </a:lnTo>
                <a:lnTo>
                  <a:pt x="158" y="0"/>
                </a:lnTo>
                <a:lnTo>
                  <a:pt x="190" y="0"/>
                </a:lnTo>
                <a:lnTo>
                  <a:pt x="212" y="11"/>
                </a:lnTo>
                <a:lnTo>
                  <a:pt x="218" y="45"/>
                </a:lnTo>
                <a:lnTo>
                  <a:pt x="218" y="80"/>
                </a:lnTo>
                <a:lnTo>
                  <a:pt x="218" y="114"/>
                </a:lnTo>
                <a:lnTo>
                  <a:pt x="223" y="149"/>
                </a:lnTo>
                <a:lnTo>
                  <a:pt x="229" y="183"/>
                </a:lnTo>
                <a:lnTo>
                  <a:pt x="234" y="218"/>
                </a:lnTo>
                <a:lnTo>
                  <a:pt x="234" y="252"/>
                </a:lnTo>
                <a:lnTo>
                  <a:pt x="240" y="286"/>
                </a:lnTo>
                <a:lnTo>
                  <a:pt x="229" y="321"/>
                </a:lnTo>
                <a:lnTo>
                  <a:pt x="218" y="355"/>
                </a:lnTo>
                <a:lnTo>
                  <a:pt x="201" y="378"/>
                </a:lnTo>
                <a:lnTo>
                  <a:pt x="190" y="413"/>
                </a:lnTo>
                <a:lnTo>
                  <a:pt x="190" y="447"/>
                </a:lnTo>
                <a:lnTo>
                  <a:pt x="196" y="481"/>
                </a:lnTo>
                <a:lnTo>
                  <a:pt x="196" y="516"/>
                </a:lnTo>
                <a:lnTo>
                  <a:pt x="196" y="550"/>
                </a:lnTo>
                <a:lnTo>
                  <a:pt x="185" y="585"/>
                </a:lnTo>
                <a:lnTo>
                  <a:pt x="174" y="619"/>
                </a:lnTo>
                <a:lnTo>
                  <a:pt x="169" y="654"/>
                </a:lnTo>
                <a:lnTo>
                  <a:pt x="169" y="688"/>
                </a:lnTo>
                <a:lnTo>
                  <a:pt x="169" y="722"/>
                </a:lnTo>
                <a:lnTo>
                  <a:pt x="158" y="757"/>
                </a:lnTo>
                <a:lnTo>
                  <a:pt x="141" y="768"/>
                </a:lnTo>
                <a:lnTo>
                  <a:pt x="141" y="803"/>
                </a:lnTo>
                <a:lnTo>
                  <a:pt x="136" y="837"/>
                </a:lnTo>
                <a:lnTo>
                  <a:pt x="120" y="860"/>
                </a:lnTo>
                <a:lnTo>
                  <a:pt x="103" y="872"/>
                </a:lnTo>
                <a:lnTo>
                  <a:pt x="81" y="849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2038350" y="2743200"/>
            <a:ext cx="401638" cy="1614488"/>
          </a:xfrm>
          <a:custGeom>
            <a:avLst/>
            <a:gdLst/>
            <a:ahLst/>
            <a:cxnLst>
              <a:cxn ang="0">
                <a:pos x="85" y="989"/>
              </a:cxn>
              <a:cxn ang="0">
                <a:pos x="63" y="922"/>
              </a:cxn>
              <a:cxn ang="0">
                <a:pos x="45" y="882"/>
              </a:cxn>
              <a:cxn ang="0">
                <a:pos x="34" y="842"/>
              </a:cxn>
              <a:cxn ang="0">
                <a:pos x="40" y="802"/>
              </a:cxn>
              <a:cxn ang="0">
                <a:pos x="45" y="748"/>
              </a:cxn>
              <a:cxn ang="0">
                <a:pos x="40" y="708"/>
              </a:cxn>
              <a:cxn ang="0">
                <a:pos x="22" y="681"/>
              </a:cxn>
              <a:cxn ang="0">
                <a:pos x="5" y="641"/>
              </a:cxn>
              <a:cxn ang="0">
                <a:pos x="0" y="601"/>
              </a:cxn>
              <a:cxn ang="0">
                <a:pos x="0" y="561"/>
              </a:cxn>
              <a:cxn ang="0">
                <a:pos x="5" y="521"/>
              </a:cxn>
              <a:cxn ang="0">
                <a:pos x="22" y="481"/>
              </a:cxn>
              <a:cxn ang="0">
                <a:pos x="22" y="441"/>
              </a:cxn>
              <a:cxn ang="0">
                <a:pos x="17" y="387"/>
              </a:cxn>
              <a:cxn ang="0">
                <a:pos x="17" y="347"/>
              </a:cxn>
              <a:cxn ang="0">
                <a:pos x="17" y="307"/>
              </a:cxn>
              <a:cxn ang="0">
                <a:pos x="22" y="267"/>
              </a:cxn>
              <a:cxn ang="0">
                <a:pos x="22" y="227"/>
              </a:cxn>
              <a:cxn ang="0">
                <a:pos x="22" y="187"/>
              </a:cxn>
              <a:cxn ang="0">
                <a:pos x="34" y="147"/>
              </a:cxn>
              <a:cxn ang="0">
                <a:pos x="51" y="106"/>
              </a:cxn>
              <a:cxn ang="0">
                <a:pos x="63" y="53"/>
              </a:cxn>
              <a:cxn ang="0">
                <a:pos x="80" y="26"/>
              </a:cxn>
              <a:cxn ang="0">
                <a:pos x="97" y="13"/>
              </a:cxn>
              <a:cxn ang="0">
                <a:pos x="114" y="13"/>
              </a:cxn>
              <a:cxn ang="0">
                <a:pos x="166" y="0"/>
              </a:cxn>
              <a:cxn ang="0">
                <a:pos x="200" y="0"/>
              </a:cxn>
              <a:cxn ang="0">
                <a:pos x="223" y="13"/>
              </a:cxn>
              <a:cxn ang="0">
                <a:pos x="229" y="53"/>
              </a:cxn>
              <a:cxn ang="0">
                <a:pos x="229" y="93"/>
              </a:cxn>
              <a:cxn ang="0">
                <a:pos x="229" y="133"/>
              </a:cxn>
              <a:cxn ang="0">
                <a:pos x="234" y="173"/>
              </a:cxn>
              <a:cxn ang="0">
                <a:pos x="240" y="213"/>
              </a:cxn>
              <a:cxn ang="0">
                <a:pos x="246" y="254"/>
              </a:cxn>
              <a:cxn ang="0">
                <a:pos x="246" y="294"/>
              </a:cxn>
              <a:cxn ang="0">
                <a:pos x="252" y="334"/>
              </a:cxn>
              <a:cxn ang="0">
                <a:pos x="240" y="374"/>
              </a:cxn>
              <a:cxn ang="0">
                <a:pos x="229" y="414"/>
              </a:cxn>
              <a:cxn ang="0">
                <a:pos x="211" y="441"/>
              </a:cxn>
              <a:cxn ang="0">
                <a:pos x="200" y="481"/>
              </a:cxn>
              <a:cxn ang="0">
                <a:pos x="200" y="521"/>
              </a:cxn>
              <a:cxn ang="0">
                <a:pos x="206" y="561"/>
              </a:cxn>
              <a:cxn ang="0">
                <a:pos x="206" y="601"/>
              </a:cxn>
              <a:cxn ang="0">
                <a:pos x="206" y="641"/>
              </a:cxn>
              <a:cxn ang="0">
                <a:pos x="194" y="681"/>
              </a:cxn>
              <a:cxn ang="0">
                <a:pos x="183" y="721"/>
              </a:cxn>
              <a:cxn ang="0">
                <a:pos x="177" y="762"/>
              </a:cxn>
              <a:cxn ang="0">
                <a:pos x="177" y="802"/>
              </a:cxn>
              <a:cxn ang="0">
                <a:pos x="177" y="842"/>
              </a:cxn>
              <a:cxn ang="0">
                <a:pos x="166" y="882"/>
              </a:cxn>
              <a:cxn ang="0">
                <a:pos x="148" y="895"/>
              </a:cxn>
              <a:cxn ang="0">
                <a:pos x="148" y="935"/>
              </a:cxn>
              <a:cxn ang="0">
                <a:pos x="143" y="975"/>
              </a:cxn>
              <a:cxn ang="0">
                <a:pos x="126" y="1002"/>
              </a:cxn>
              <a:cxn ang="0">
                <a:pos x="108" y="1016"/>
              </a:cxn>
              <a:cxn ang="0">
                <a:pos x="85" y="989"/>
              </a:cxn>
            </a:cxnLst>
            <a:rect l="0" t="0" r="r" b="b"/>
            <a:pathLst>
              <a:path w="253" h="1017">
                <a:moveTo>
                  <a:pt x="85" y="989"/>
                </a:moveTo>
                <a:lnTo>
                  <a:pt x="63" y="922"/>
                </a:lnTo>
                <a:lnTo>
                  <a:pt x="45" y="882"/>
                </a:lnTo>
                <a:lnTo>
                  <a:pt x="34" y="842"/>
                </a:lnTo>
                <a:lnTo>
                  <a:pt x="40" y="802"/>
                </a:lnTo>
                <a:lnTo>
                  <a:pt x="45" y="748"/>
                </a:lnTo>
                <a:lnTo>
                  <a:pt x="40" y="708"/>
                </a:lnTo>
                <a:lnTo>
                  <a:pt x="22" y="681"/>
                </a:lnTo>
                <a:lnTo>
                  <a:pt x="5" y="641"/>
                </a:lnTo>
                <a:lnTo>
                  <a:pt x="0" y="601"/>
                </a:lnTo>
                <a:lnTo>
                  <a:pt x="0" y="561"/>
                </a:lnTo>
                <a:lnTo>
                  <a:pt x="5" y="521"/>
                </a:lnTo>
                <a:lnTo>
                  <a:pt x="22" y="481"/>
                </a:lnTo>
                <a:lnTo>
                  <a:pt x="22" y="441"/>
                </a:lnTo>
                <a:lnTo>
                  <a:pt x="17" y="387"/>
                </a:lnTo>
                <a:lnTo>
                  <a:pt x="17" y="347"/>
                </a:lnTo>
                <a:lnTo>
                  <a:pt x="17" y="307"/>
                </a:lnTo>
                <a:lnTo>
                  <a:pt x="22" y="267"/>
                </a:lnTo>
                <a:lnTo>
                  <a:pt x="22" y="227"/>
                </a:lnTo>
                <a:lnTo>
                  <a:pt x="22" y="187"/>
                </a:lnTo>
                <a:lnTo>
                  <a:pt x="34" y="147"/>
                </a:lnTo>
                <a:lnTo>
                  <a:pt x="51" y="106"/>
                </a:lnTo>
                <a:lnTo>
                  <a:pt x="63" y="53"/>
                </a:lnTo>
                <a:lnTo>
                  <a:pt x="80" y="26"/>
                </a:lnTo>
                <a:lnTo>
                  <a:pt x="97" y="13"/>
                </a:lnTo>
                <a:lnTo>
                  <a:pt x="114" y="13"/>
                </a:lnTo>
                <a:lnTo>
                  <a:pt x="166" y="0"/>
                </a:lnTo>
                <a:lnTo>
                  <a:pt x="200" y="0"/>
                </a:lnTo>
                <a:lnTo>
                  <a:pt x="223" y="13"/>
                </a:lnTo>
                <a:lnTo>
                  <a:pt x="229" y="53"/>
                </a:lnTo>
                <a:lnTo>
                  <a:pt x="229" y="93"/>
                </a:lnTo>
                <a:lnTo>
                  <a:pt x="229" y="133"/>
                </a:lnTo>
                <a:lnTo>
                  <a:pt x="234" y="173"/>
                </a:lnTo>
                <a:lnTo>
                  <a:pt x="240" y="213"/>
                </a:lnTo>
                <a:lnTo>
                  <a:pt x="246" y="254"/>
                </a:lnTo>
                <a:lnTo>
                  <a:pt x="246" y="294"/>
                </a:lnTo>
                <a:lnTo>
                  <a:pt x="252" y="334"/>
                </a:lnTo>
                <a:lnTo>
                  <a:pt x="240" y="374"/>
                </a:lnTo>
                <a:lnTo>
                  <a:pt x="229" y="414"/>
                </a:lnTo>
                <a:lnTo>
                  <a:pt x="211" y="441"/>
                </a:lnTo>
                <a:lnTo>
                  <a:pt x="200" y="481"/>
                </a:lnTo>
                <a:lnTo>
                  <a:pt x="200" y="521"/>
                </a:lnTo>
                <a:lnTo>
                  <a:pt x="206" y="561"/>
                </a:lnTo>
                <a:lnTo>
                  <a:pt x="206" y="601"/>
                </a:lnTo>
                <a:lnTo>
                  <a:pt x="206" y="641"/>
                </a:lnTo>
                <a:lnTo>
                  <a:pt x="194" y="681"/>
                </a:lnTo>
                <a:lnTo>
                  <a:pt x="183" y="721"/>
                </a:lnTo>
                <a:lnTo>
                  <a:pt x="177" y="762"/>
                </a:lnTo>
                <a:lnTo>
                  <a:pt x="177" y="802"/>
                </a:lnTo>
                <a:lnTo>
                  <a:pt x="177" y="842"/>
                </a:lnTo>
                <a:lnTo>
                  <a:pt x="166" y="882"/>
                </a:lnTo>
                <a:lnTo>
                  <a:pt x="148" y="895"/>
                </a:lnTo>
                <a:lnTo>
                  <a:pt x="148" y="935"/>
                </a:lnTo>
                <a:lnTo>
                  <a:pt x="143" y="975"/>
                </a:lnTo>
                <a:lnTo>
                  <a:pt x="126" y="1002"/>
                </a:lnTo>
                <a:lnTo>
                  <a:pt x="108" y="1016"/>
                </a:lnTo>
                <a:lnTo>
                  <a:pt x="85" y="989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42" name="Freeform 18"/>
          <p:cNvSpPr>
            <a:spLocks/>
          </p:cNvSpPr>
          <p:nvPr/>
        </p:nvSpPr>
        <p:spPr bwMode="auto">
          <a:xfrm>
            <a:off x="1962150" y="2362200"/>
            <a:ext cx="401638" cy="1690688"/>
          </a:xfrm>
          <a:custGeom>
            <a:avLst/>
            <a:gdLst/>
            <a:ahLst/>
            <a:cxnLst>
              <a:cxn ang="0">
                <a:pos x="85" y="1036"/>
              </a:cxn>
              <a:cxn ang="0">
                <a:pos x="63" y="966"/>
              </a:cxn>
              <a:cxn ang="0">
                <a:pos x="45" y="924"/>
              </a:cxn>
              <a:cxn ang="0">
                <a:pos x="34" y="882"/>
              </a:cxn>
              <a:cxn ang="0">
                <a:pos x="40" y="840"/>
              </a:cxn>
              <a:cxn ang="0">
                <a:pos x="45" y="784"/>
              </a:cxn>
              <a:cxn ang="0">
                <a:pos x="40" y="742"/>
              </a:cxn>
              <a:cxn ang="0">
                <a:pos x="22" y="714"/>
              </a:cxn>
              <a:cxn ang="0">
                <a:pos x="5" y="672"/>
              </a:cxn>
              <a:cxn ang="0">
                <a:pos x="0" y="630"/>
              </a:cxn>
              <a:cxn ang="0">
                <a:pos x="0" y="588"/>
              </a:cxn>
              <a:cxn ang="0">
                <a:pos x="5" y="546"/>
              </a:cxn>
              <a:cxn ang="0">
                <a:pos x="22" y="504"/>
              </a:cxn>
              <a:cxn ang="0">
                <a:pos x="22" y="462"/>
              </a:cxn>
              <a:cxn ang="0">
                <a:pos x="17" y="406"/>
              </a:cxn>
              <a:cxn ang="0">
                <a:pos x="17" y="364"/>
              </a:cxn>
              <a:cxn ang="0">
                <a:pos x="17" y="322"/>
              </a:cxn>
              <a:cxn ang="0">
                <a:pos x="22" y="280"/>
              </a:cxn>
              <a:cxn ang="0">
                <a:pos x="22" y="238"/>
              </a:cxn>
              <a:cxn ang="0">
                <a:pos x="22" y="196"/>
              </a:cxn>
              <a:cxn ang="0">
                <a:pos x="34" y="154"/>
              </a:cxn>
              <a:cxn ang="0">
                <a:pos x="51" y="112"/>
              </a:cxn>
              <a:cxn ang="0">
                <a:pos x="63" y="56"/>
              </a:cxn>
              <a:cxn ang="0">
                <a:pos x="80" y="28"/>
              </a:cxn>
              <a:cxn ang="0">
                <a:pos x="97" y="14"/>
              </a:cxn>
              <a:cxn ang="0">
                <a:pos x="114" y="14"/>
              </a:cxn>
              <a:cxn ang="0">
                <a:pos x="166" y="0"/>
              </a:cxn>
              <a:cxn ang="0">
                <a:pos x="200" y="0"/>
              </a:cxn>
              <a:cxn ang="0">
                <a:pos x="223" y="14"/>
              </a:cxn>
              <a:cxn ang="0">
                <a:pos x="229" y="56"/>
              </a:cxn>
              <a:cxn ang="0">
                <a:pos x="229" y="98"/>
              </a:cxn>
              <a:cxn ang="0">
                <a:pos x="229" y="140"/>
              </a:cxn>
              <a:cxn ang="0">
                <a:pos x="234" y="182"/>
              </a:cxn>
              <a:cxn ang="0">
                <a:pos x="240" y="224"/>
              </a:cxn>
              <a:cxn ang="0">
                <a:pos x="246" y="266"/>
              </a:cxn>
              <a:cxn ang="0">
                <a:pos x="246" y="308"/>
              </a:cxn>
              <a:cxn ang="0">
                <a:pos x="252" y="350"/>
              </a:cxn>
              <a:cxn ang="0">
                <a:pos x="240" y="392"/>
              </a:cxn>
              <a:cxn ang="0">
                <a:pos x="229" y="434"/>
              </a:cxn>
              <a:cxn ang="0">
                <a:pos x="211" y="462"/>
              </a:cxn>
              <a:cxn ang="0">
                <a:pos x="200" y="504"/>
              </a:cxn>
              <a:cxn ang="0">
                <a:pos x="200" y="546"/>
              </a:cxn>
              <a:cxn ang="0">
                <a:pos x="206" y="588"/>
              </a:cxn>
              <a:cxn ang="0">
                <a:pos x="206" y="630"/>
              </a:cxn>
              <a:cxn ang="0">
                <a:pos x="206" y="672"/>
              </a:cxn>
              <a:cxn ang="0">
                <a:pos x="194" y="714"/>
              </a:cxn>
              <a:cxn ang="0">
                <a:pos x="183" y="756"/>
              </a:cxn>
              <a:cxn ang="0">
                <a:pos x="177" y="798"/>
              </a:cxn>
              <a:cxn ang="0">
                <a:pos x="177" y="840"/>
              </a:cxn>
              <a:cxn ang="0">
                <a:pos x="177" y="882"/>
              </a:cxn>
              <a:cxn ang="0">
                <a:pos x="166" y="924"/>
              </a:cxn>
              <a:cxn ang="0">
                <a:pos x="148" y="938"/>
              </a:cxn>
              <a:cxn ang="0">
                <a:pos x="148" y="980"/>
              </a:cxn>
              <a:cxn ang="0">
                <a:pos x="143" y="1022"/>
              </a:cxn>
              <a:cxn ang="0">
                <a:pos x="126" y="1050"/>
              </a:cxn>
              <a:cxn ang="0">
                <a:pos x="108" y="1064"/>
              </a:cxn>
              <a:cxn ang="0">
                <a:pos x="85" y="1036"/>
              </a:cxn>
            </a:cxnLst>
            <a:rect l="0" t="0" r="r" b="b"/>
            <a:pathLst>
              <a:path w="253" h="1065">
                <a:moveTo>
                  <a:pt x="85" y="1036"/>
                </a:moveTo>
                <a:lnTo>
                  <a:pt x="63" y="966"/>
                </a:lnTo>
                <a:lnTo>
                  <a:pt x="45" y="924"/>
                </a:lnTo>
                <a:lnTo>
                  <a:pt x="34" y="882"/>
                </a:lnTo>
                <a:lnTo>
                  <a:pt x="40" y="840"/>
                </a:lnTo>
                <a:lnTo>
                  <a:pt x="45" y="784"/>
                </a:lnTo>
                <a:lnTo>
                  <a:pt x="40" y="742"/>
                </a:lnTo>
                <a:lnTo>
                  <a:pt x="22" y="714"/>
                </a:lnTo>
                <a:lnTo>
                  <a:pt x="5" y="672"/>
                </a:lnTo>
                <a:lnTo>
                  <a:pt x="0" y="630"/>
                </a:lnTo>
                <a:lnTo>
                  <a:pt x="0" y="588"/>
                </a:lnTo>
                <a:lnTo>
                  <a:pt x="5" y="546"/>
                </a:lnTo>
                <a:lnTo>
                  <a:pt x="22" y="504"/>
                </a:lnTo>
                <a:lnTo>
                  <a:pt x="22" y="462"/>
                </a:lnTo>
                <a:lnTo>
                  <a:pt x="17" y="406"/>
                </a:lnTo>
                <a:lnTo>
                  <a:pt x="17" y="364"/>
                </a:lnTo>
                <a:lnTo>
                  <a:pt x="17" y="322"/>
                </a:lnTo>
                <a:lnTo>
                  <a:pt x="22" y="280"/>
                </a:lnTo>
                <a:lnTo>
                  <a:pt x="22" y="238"/>
                </a:lnTo>
                <a:lnTo>
                  <a:pt x="22" y="196"/>
                </a:lnTo>
                <a:lnTo>
                  <a:pt x="34" y="154"/>
                </a:lnTo>
                <a:lnTo>
                  <a:pt x="51" y="112"/>
                </a:lnTo>
                <a:lnTo>
                  <a:pt x="63" y="56"/>
                </a:lnTo>
                <a:lnTo>
                  <a:pt x="80" y="28"/>
                </a:lnTo>
                <a:lnTo>
                  <a:pt x="97" y="14"/>
                </a:lnTo>
                <a:lnTo>
                  <a:pt x="114" y="14"/>
                </a:lnTo>
                <a:lnTo>
                  <a:pt x="166" y="0"/>
                </a:lnTo>
                <a:lnTo>
                  <a:pt x="200" y="0"/>
                </a:lnTo>
                <a:lnTo>
                  <a:pt x="223" y="14"/>
                </a:lnTo>
                <a:lnTo>
                  <a:pt x="229" y="56"/>
                </a:lnTo>
                <a:lnTo>
                  <a:pt x="229" y="98"/>
                </a:lnTo>
                <a:lnTo>
                  <a:pt x="229" y="140"/>
                </a:lnTo>
                <a:lnTo>
                  <a:pt x="234" y="182"/>
                </a:lnTo>
                <a:lnTo>
                  <a:pt x="240" y="224"/>
                </a:lnTo>
                <a:lnTo>
                  <a:pt x="246" y="266"/>
                </a:lnTo>
                <a:lnTo>
                  <a:pt x="246" y="308"/>
                </a:lnTo>
                <a:lnTo>
                  <a:pt x="252" y="350"/>
                </a:lnTo>
                <a:lnTo>
                  <a:pt x="240" y="392"/>
                </a:lnTo>
                <a:lnTo>
                  <a:pt x="229" y="434"/>
                </a:lnTo>
                <a:lnTo>
                  <a:pt x="211" y="462"/>
                </a:lnTo>
                <a:lnTo>
                  <a:pt x="200" y="504"/>
                </a:lnTo>
                <a:lnTo>
                  <a:pt x="200" y="546"/>
                </a:lnTo>
                <a:lnTo>
                  <a:pt x="206" y="588"/>
                </a:lnTo>
                <a:lnTo>
                  <a:pt x="206" y="630"/>
                </a:lnTo>
                <a:lnTo>
                  <a:pt x="206" y="672"/>
                </a:lnTo>
                <a:lnTo>
                  <a:pt x="194" y="714"/>
                </a:lnTo>
                <a:lnTo>
                  <a:pt x="183" y="756"/>
                </a:lnTo>
                <a:lnTo>
                  <a:pt x="177" y="798"/>
                </a:lnTo>
                <a:lnTo>
                  <a:pt x="177" y="840"/>
                </a:lnTo>
                <a:lnTo>
                  <a:pt x="177" y="882"/>
                </a:lnTo>
                <a:lnTo>
                  <a:pt x="166" y="924"/>
                </a:lnTo>
                <a:lnTo>
                  <a:pt x="148" y="938"/>
                </a:lnTo>
                <a:lnTo>
                  <a:pt x="148" y="980"/>
                </a:lnTo>
                <a:lnTo>
                  <a:pt x="143" y="1022"/>
                </a:lnTo>
                <a:lnTo>
                  <a:pt x="126" y="1050"/>
                </a:lnTo>
                <a:lnTo>
                  <a:pt x="108" y="1064"/>
                </a:lnTo>
                <a:lnTo>
                  <a:pt x="85" y="103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43" name="Freeform 19"/>
          <p:cNvSpPr>
            <a:spLocks/>
          </p:cNvSpPr>
          <p:nvPr/>
        </p:nvSpPr>
        <p:spPr bwMode="auto">
          <a:xfrm>
            <a:off x="1962150" y="2057400"/>
            <a:ext cx="554038" cy="1843088"/>
          </a:xfrm>
          <a:custGeom>
            <a:avLst/>
            <a:gdLst/>
            <a:ahLst/>
            <a:cxnLst>
              <a:cxn ang="0">
                <a:pos x="118" y="1129"/>
              </a:cxn>
              <a:cxn ang="0">
                <a:pos x="87" y="1053"/>
              </a:cxn>
              <a:cxn ang="0">
                <a:pos x="63" y="1007"/>
              </a:cxn>
              <a:cxn ang="0">
                <a:pos x="47" y="961"/>
              </a:cxn>
              <a:cxn ang="0">
                <a:pos x="55" y="915"/>
              </a:cxn>
              <a:cxn ang="0">
                <a:pos x="63" y="854"/>
              </a:cxn>
              <a:cxn ang="0">
                <a:pos x="55" y="808"/>
              </a:cxn>
              <a:cxn ang="0">
                <a:pos x="31" y="778"/>
              </a:cxn>
              <a:cxn ang="0">
                <a:pos x="7" y="732"/>
              </a:cxn>
              <a:cxn ang="0">
                <a:pos x="0" y="686"/>
              </a:cxn>
              <a:cxn ang="0">
                <a:pos x="0" y="641"/>
              </a:cxn>
              <a:cxn ang="0">
                <a:pos x="7" y="595"/>
              </a:cxn>
              <a:cxn ang="0">
                <a:pos x="31" y="549"/>
              </a:cxn>
              <a:cxn ang="0">
                <a:pos x="31" y="503"/>
              </a:cxn>
              <a:cxn ang="0">
                <a:pos x="23" y="442"/>
              </a:cxn>
              <a:cxn ang="0">
                <a:pos x="23" y="396"/>
              </a:cxn>
              <a:cxn ang="0">
                <a:pos x="23" y="351"/>
              </a:cxn>
              <a:cxn ang="0">
                <a:pos x="31" y="305"/>
              </a:cxn>
              <a:cxn ang="0">
                <a:pos x="31" y="259"/>
              </a:cxn>
              <a:cxn ang="0">
                <a:pos x="31" y="213"/>
              </a:cxn>
              <a:cxn ang="0">
                <a:pos x="47" y="167"/>
              </a:cxn>
              <a:cxn ang="0">
                <a:pos x="71" y="122"/>
              </a:cxn>
              <a:cxn ang="0">
                <a:pos x="87" y="61"/>
              </a:cxn>
              <a:cxn ang="0">
                <a:pos x="110" y="30"/>
              </a:cxn>
              <a:cxn ang="0">
                <a:pos x="134" y="15"/>
              </a:cxn>
              <a:cxn ang="0">
                <a:pos x="158" y="15"/>
              </a:cxn>
              <a:cxn ang="0">
                <a:pos x="229" y="0"/>
              </a:cxn>
              <a:cxn ang="0">
                <a:pos x="276" y="0"/>
              </a:cxn>
              <a:cxn ang="0">
                <a:pos x="308" y="15"/>
              </a:cxn>
              <a:cxn ang="0">
                <a:pos x="316" y="61"/>
              </a:cxn>
              <a:cxn ang="0">
                <a:pos x="316" y="106"/>
              </a:cxn>
              <a:cxn ang="0">
                <a:pos x="316" y="152"/>
              </a:cxn>
              <a:cxn ang="0">
                <a:pos x="324" y="198"/>
              </a:cxn>
              <a:cxn ang="0">
                <a:pos x="332" y="244"/>
              </a:cxn>
              <a:cxn ang="0">
                <a:pos x="340" y="290"/>
              </a:cxn>
              <a:cxn ang="0">
                <a:pos x="340" y="335"/>
              </a:cxn>
              <a:cxn ang="0">
                <a:pos x="348" y="381"/>
              </a:cxn>
              <a:cxn ang="0">
                <a:pos x="332" y="427"/>
              </a:cxn>
              <a:cxn ang="0">
                <a:pos x="316" y="473"/>
              </a:cxn>
              <a:cxn ang="0">
                <a:pos x="292" y="503"/>
              </a:cxn>
              <a:cxn ang="0">
                <a:pos x="276" y="549"/>
              </a:cxn>
              <a:cxn ang="0">
                <a:pos x="276" y="595"/>
              </a:cxn>
              <a:cxn ang="0">
                <a:pos x="284" y="641"/>
              </a:cxn>
              <a:cxn ang="0">
                <a:pos x="284" y="686"/>
              </a:cxn>
              <a:cxn ang="0">
                <a:pos x="284" y="732"/>
              </a:cxn>
              <a:cxn ang="0">
                <a:pos x="268" y="778"/>
              </a:cxn>
              <a:cxn ang="0">
                <a:pos x="253" y="824"/>
              </a:cxn>
              <a:cxn ang="0">
                <a:pos x="245" y="870"/>
              </a:cxn>
              <a:cxn ang="0">
                <a:pos x="245" y="915"/>
              </a:cxn>
              <a:cxn ang="0">
                <a:pos x="245" y="961"/>
              </a:cxn>
              <a:cxn ang="0">
                <a:pos x="229" y="1007"/>
              </a:cxn>
              <a:cxn ang="0">
                <a:pos x="205" y="1022"/>
              </a:cxn>
              <a:cxn ang="0">
                <a:pos x="205" y="1068"/>
              </a:cxn>
              <a:cxn ang="0">
                <a:pos x="197" y="1114"/>
              </a:cxn>
              <a:cxn ang="0">
                <a:pos x="174" y="1144"/>
              </a:cxn>
              <a:cxn ang="0">
                <a:pos x="150" y="1160"/>
              </a:cxn>
              <a:cxn ang="0">
                <a:pos x="118" y="1129"/>
              </a:cxn>
            </a:cxnLst>
            <a:rect l="0" t="0" r="r" b="b"/>
            <a:pathLst>
              <a:path w="349" h="1161">
                <a:moveTo>
                  <a:pt x="118" y="1129"/>
                </a:moveTo>
                <a:lnTo>
                  <a:pt x="87" y="1053"/>
                </a:lnTo>
                <a:lnTo>
                  <a:pt x="63" y="1007"/>
                </a:lnTo>
                <a:lnTo>
                  <a:pt x="47" y="961"/>
                </a:lnTo>
                <a:lnTo>
                  <a:pt x="55" y="915"/>
                </a:lnTo>
                <a:lnTo>
                  <a:pt x="63" y="854"/>
                </a:lnTo>
                <a:lnTo>
                  <a:pt x="55" y="808"/>
                </a:lnTo>
                <a:lnTo>
                  <a:pt x="31" y="778"/>
                </a:lnTo>
                <a:lnTo>
                  <a:pt x="7" y="732"/>
                </a:lnTo>
                <a:lnTo>
                  <a:pt x="0" y="686"/>
                </a:lnTo>
                <a:lnTo>
                  <a:pt x="0" y="641"/>
                </a:lnTo>
                <a:lnTo>
                  <a:pt x="7" y="595"/>
                </a:lnTo>
                <a:lnTo>
                  <a:pt x="31" y="549"/>
                </a:lnTo>
                <a:lnTo>
                  <a:pt x="31" y="503"/>
                </a:lnTo>
                <a:lnTo>
                  <a:pt x="23" y="442"/>
                </a:lnTo>
                <a:lnTo>
                  <a:pt x="23" y="396"/>
                </a:lnTo>
                <a:lnTo>
                  <a:pt x="23" y="351"/>
                </a:lnTo>
                <a:lnTo>
                  <a:pt x="31" y="305"/>
                </a:lnTo>
                <a:lnTo>
                  <a:pt x="31" y="259"/>
                </a:lnTo>
                <a:lnTo>
                  <a:pt x="31" y="213"/>
                </a:lnTo>
                <a:lnTo>
                  <a:pt x="47" y="167"/>
                </a:lnTo>
                <a:lnTo>
                  <a:pt x="71" y="122"/>
                </a:lnTo>
                <a:lnTo>
                  <a:pt x="87" y="61"/>
                </a:lnTo>
                <a:lnTo>
                  <a:pt x="110" y="30"/>
                </a:lnTo>
                <a:lnTo>
                  <a:pt x="134" y="15"/>
                </a:lnTo>
                <a:lnTo>
                  <a:pt x="158" y="15"/>
                </a:lnTo>
                <a:lnTo>
                  <a:pt x="229" y="0"/>
                </a:lnTo>
                <a:lnTo>
                  <a:pt x="276" y="0"/>
                </a:lnTo>
                <a:lnTo>
                  <a:pt x="308" y="15"/>
                </a:lnTo>
                <a:lnTo>
                  <a:pt x="316" y="61"/>
                </a:lnTo>
                <a:lnTo>
                  <a:pt x="316" y="106"/>
                </a:lnTo>
                <a:lnTo>
                  <a:pt x="316" y="152"/>
                </a:lnTo>
                <a:lnTo>
                  <a:pt x="324" y="198"/>
                </a:lnTo>
                <a:lnTo>
                  <a:pt x="332" y="244"/>
                </a:lnTo>
                <a:lnTo>
                  <a:pt x="340" y="290"/>
                </a:lnTo>
                <a:lnTo>
                  <a:pt x="340" y="335"/>
                </a:lnTo>
                <a:lnTo>
                  <a:pt x="348" y="381"/>
                </a:lnTo>
                <a:lnTo>
                  <a:pt x="332" y="427"/>
                </a:lnTo>
                <a:lnTo>
                  <a:pt x="316" y="473"/>
                </a:lnTo>
                <a:lnTo>
                  <a:pt x="292" y="503"/>
                </a:lnTo>
                <a:lnTo>
                  <a:pt x="276" y="549"/>
                </a:lnTo>
                <a:lnTo>
                  <a:pt x="276" y="595"/>
                </a:lnTo>
                <a:lnTo>
                  <a:pt x="284" y="641"/>
                </a:lnTo>
                <a:lnTo>
                  <a:pt x="284" y="686"/>
                </a:lnTo>
                <a:lnTo>
                  <a:pt x="284" y="732"/>
                </a:lnTo>
                <a:lnTo>
                  <a:pt x="268" y="778"/>
                </a:lnTo>
                <a:lnTo>
                  <a:pt x="253" y="824"/>
                </a:lnTo>
                <a:lnTo>
                  <a:pt x="245" y="870"/>
                </a:lnTo>
                <a:lnTo>
                  <a:pt x="245" y="915"/>
                </a:lnTo>
                <a:lnTo>
                  <a:pt x="245" y="961"/>
                </a:lnTo>
                <a:lnTo>
                  <a:pt x="229" y="1007"/>
                </a:lnTo>
                <a:lnTo>
                  <a:pt x="205" y="1022"/>
                </a:lnTo>
                <a:lnTo>
                  <a:pt x="205" y="1068"/>
                </a:lnTo>
                <a:lnTo>
                  <a:pt x="197" y="1114"/>
                </a:lnTo>
                <a:lnTo>
                  <a:pt x="174" y="1144"/>
                </a:lnTo>
                <a:lnTo>
                  <a:pt x="150" y="1160"/>
                </a:lnTo>
                <a:lnTo>
                  <a:pt x="118" y="1129"/>
                </a:lnTo>
              </a:path>
            </a:pathLst>
          </a:custGeom>
          <a:solidFill>
            <a:schemeClr val="tx1">
              <a:alpha val="50000"/>
            </a:scheme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1962150" y="1828800"/>
            <a:ext cx="706438" cy="1843088"/>
          </a:xfrm>
          <a:custGeom>
            <a:avLst/>
            <a:gdLst/>
            <a:ahLst/>
            <a:cxnLst>
              <a:cxn ang="0">
                <a:pos x="151" y="1129"/>
              </a:cxn>
              <a:cxn ang="0">
                <a:pos x="111" y="1053"/>
              </a:cxn>
              <a:cxn ang="0">
                <a:pos x="80" y="1007"/>
              </a:cxn>
              <a:cxn ang="0">
                <a:pos x="60" y="961"/>
              </a:cxn>
              <a:cxn ang="0">
                <a:pos x="70" y="915"/>
              </a:cxn>
              <a:cxn ang="0">
                <a:pos x="80" y="854"/>
              </a:cxn>
              <a:cxn ang="0">
                <a:pos x="70" y="808"/>
              </a:cxn>
              <a:cxn ang="0">
                <a:pos x="40" y="778"/>
              </a:cxn>
              <a:cxn ang="0">
                <a:pos x="10" y="732"/>
              </a:cxn>
              <a:cxn ang="0">
                <a:pos x="0" y="686"/>
              </a:cxn>
              <a:cxn ang="0">
                <a:pos x="0" y="641"/>
              </a:cxn>
              <a:cxn ang="0">
                <a:pos x="10" y="595"/>
              </a:cxn>
              <a:cxn ang="0">
                <a:pos x="40" y="549"/>
              </a:cxn>
              <a:cxn ang="0">
                <a:pos x="40" y="503"/>
              </a:cxn>
              <a:cxn ang="0">
                <a:pos x="30" y="442"/>
              </a:cxn>
              <a:cxn ang="0">
                <a:pos x="30" y="396"/>
              </a:cxn>
              <a:cxn ang="0">
                <a:pos x="30" y="351"/>
              </a:cxn>
              <a:cxn ang="0">
                <a:pos x="40" y="305"/>
              </a:cxn>
              <a:cxn ang="0">
                <a:pos x="40" y="259"/>
              </a:cxn>
              <a:cxn ang="0">
                <a:pos x="40" y="213"/>
              </a:cxn>
              <a:cxn ang="0">
                <a:pos x="60" y="167"/>
              </a:cxn>
              <a:cxn ang="0">
                <a:pos x="90" y="122"/>
              </a:cxn>
              <a:cxn ang="0">
                <a:pos x="111" y="61"/>
              </a:cxn>
              <a:cxn ang="0">
                <a:pos x="141" y="30"/>
              </a:cxn>
              <a:cxn ang="0">
                <a:pos x="171" y="15"/>
              </a:cxn>
              <a:cxn ang="0">
                <a:pos x="201" y="15"/>
              </a:cxn>
              <a:cxn ang="0">
                <a:pos x="292" y="0"/>
              </a:cxn>
              <a:cxn ang="0">
                <a:pos x="353" y="0"/>
              </a:cxn>
              <a:cxn ang="0">
                <a:pos x="393" y="15"/>
              </a:cxn>
              <a:cxn ang="0">
                <a:pos x="403" y="61"/>
              </a:cxn>
              <a:cxn ang="0">
                <a:pos x="403" y="106"/>
              </a:cxn>
              <a:cxn ang="0">
                <a:pos x="403" y="152"/>
              </a:cxn>
              <a:cxn ang="0">
                <a:pos x="413" y="198"/>
              </a:cxn>
              <a:cxn ang="0">
                <a:pos x="423" y="244"/>
              </a:cxn>
              <a:cxn ang="0">
                <a:pos x="433" y="290"/>
              </a:cxn>
              <a:cxn ang="0">
                <a:pos x="433" y="335"/>
              </a:cxn>
              <a:cxn ang="0">
                <a:pos x="444" y="381"/>
              </a:cxn>
              <a:cxn ang="0">
                <a:pos x="423" y="427"/>
              </a:cxn>
              <a:cxn ang="0">
                <a:pos x="403" y="473"/>
              </a:cxn>
              <a:cxn ang="0">
                <a:pos x="373" y="503"/>
              </a:cxn>
              <a:cxn ang="0">
                <a:pos x="353" y="549"/>
              </a:cxn>
              <a:cxn ang="0">
                <a:pos x="353" y="595"/>
              </a:cxn>
              <a:cxn ang="0">
                <a:pos x="363" y="641"/>
              </a:cxn>
              <a:cxn ang="0">
                <a:pos x="363" y="686"/>
              </a:cxn>
              <a:cxn ang="0">
                <a:pos x="363" y="732"/>
              </a:cxn>
              <a:cxn ang="0">
                <a:pos x="343" y="778"/>
              </a:cxn>
              <a:cxn ang="0">
                <a:pos x="322" y="824"/>
              </a:cxn>
              <a:cxn ang="0">
                <a:pos x="312" y="870"/>
              </a:cxn>
              <a:cxn ang="0">
                <a:pos x="312" y="915"/>
              </a:cxn>
              <a:cxn ang="0">
                <a:pos x="312" y="961"/>
              </a:cxn>
              <a:cxn ang="0">
                <a:pos x="292" y="1007"/>
              </a:cxn>
              <a:cxn ang="0">
                <a:pos x="262" y="1022"/>
              </a:cxn>
              <a:cxn ang="0">
                <a:pos x="262" y="1068"/>
              </a:cxn>
              <a:cxn ang="0">
                <a:pos x="252" y="1114"/>
              </a:cxn>
              <a:cxn ang="0">
                <a:pos x="222" y="1144"/>
              </a:cxn>
              <a:cxn ang="0">
                <a:pos x="191" y="1160"/>
              </a:cxn>
              <a:cxn ang="0">
                <a:pos x="151" y="1129"/>
              </a:cxn>
            </a:cxnLst>
            <a:rect l="0" t="0" r="r" b="b"/>
            <a:pathLst>
              <a:path w="445" h="1161">
                <a:moveTo>
                  <a:pt x="151" y="1129"/>
                </a:moveTo>
                <a:lnTo>
                  <a:pt x="111" y="1053"/>
                </a:lnTo>
                <a:lnTo>
                  <a:pt x="80" y="1007"/>
                </a:lnTo>
                <a:lnTo>
                  <a:pt x="60" y="961"/>
                </a:lnTo>
                <a:lnTo>
                  <a:pt x="70" y="915"/>
                </a:lnTo>
                <a:lnTo>
                  <a:pt x="80" y="854"/>
                </a:lnTo>
                <a:lnTo>
                  <a:pt x="70" y="808"/>
                </a:lnTo>
                <a:lnTo>
                  <a:pt x="40" y="778"/>
                </a:lnTo>
                <a:lnTo>
                  <a:pt x="10" y="732"/>
                </a:lnTo>
                <a:lnTo>
                  <a:pt x="0" y="686"/>
                </a:lnTo>
                <a:lnTo>
                  <a:pt x="0" y="641"/>
                </a:lnTo>
                <a:lnTo>
                  <a:pt x="10" y="595"/>
                </a:lnTo>
                <a:lnTo>
                  <a:pt x="40" y="549"/>
                </a:lnTo>
                <a:lnTo>
                  <a:pt x="40" y="503"/>
                </a:lnTo>
                <a:lnTo>
                  <a:pt x="30" y="442"/>
                </a:lnTo>
                <a:lnTo>
                  <a:pt x="30" y="396"/>
                </a:lnTo>
                <a:lnTo>
                  <a:pt x="30" y="351"/>
                </a:lnTo>
                <a:lnTo>
                  <a:pt x="40" y="305"/>
                </a:lnTo>
                <a:lnTo>
                  <a:pt x="40" y="259"/>
                </a:lnTo>
                <a:lnTo>
                  <a:pt x="40" y="213"/>
                </a:lnTo>
                <a:lnTo>
                  <a:pt x="60" y="167"/>
                </a:lnTo>
                <a:lnTo>
                  <a:pt x="90" y="122"/>
                </a:lnTo>
                <a:lnTo>
                  <a:pt x="111" y="61"/>
                </a:lnTo>
                <a:lnTo>
                  <a:pt x="141" y="30"/>
                </a:lnTo>
                <a:lnTo>
                  <a:pt x="171" y="15"/>
                </a:lnTo>
                <a:lnTo>
                  <a:pt x="201" y="15"/>
                </a:lnTo>
                <a:lnTo>
                  <a:pt x="292" y="0"/>
                </a:lnTo>
                <a:lnTo>
                  <a:pt x="353" y="0"/>
                </a:lnTo>
                <a:lnTo>
                  <a:pt x="393" y="15"/>
                </a:lnTo>
                <a:lnTo>
                  <a:pt x="403" y="61"/>
                </a:lnTo>
                <a:lnTo>
                  <a:pt x="403" y="106"/>
                </a:lnTo>
                <a:lnTo>
                  <a:pt x="403" y="152"/>
                </a:lnTo>
                <a:lnTo>
                  <a:pt x="413" y="198"/>
                </a:lnTo>
                <a:lnTo>
                  <a:pt x="423" y="244"/>
                </a:lnTo>
                <a:lnTo>
                  <a:pt x="433" y="290"/>
                </a:lnTo>
                <a:lnTo>
                  <a:pt x="433" y="335"/>
                </a:lnTo>
                <a:lnTo>
                  <a:pt x="444" y="381"/>
                </a:lnTo>
                <a:lnTo>
                  <a:pt x="423" y="427"/>
                </a:lnTo>
                <a:lnTo>
                  <a:pt x="403" y="473"/>
                </a:lnTo>
                <a:lnTo>
                  <a:pt x="373" y="503"/>
                </a:lnTo>
                <a:lnTo>
                  <a:pt x="353" y="549"/>
                </a:lnTo>
                <a:lnTo>
                  <a:pt x="353" y="595"/>
                </a:lnTo>
                <a:lnTo>
                  <a:pt x="363" y="641"/>
                </a:lnTo>
                <a:lnTo>
                  <a:pt x="363" y="686"/>
                </a:lnTo>
                <a:lnTo>
                  <a:pt x="363" y="732"/>
                </a:lnTo>
                <a:lnTo>
                  <a:pt x="343" y="778"/>
                </a:lnTo>
                <a:lnTo>
                  <a:pt x="322" y="824"/>
                </a:lnTo>
                <a:lnTo>
                  <a:pt x="312" y="870"/>
                </a:lnTo>
                <a:lnTo>
                  <a:pt x="312" y="915"/>
                </a:lnTo>
                <a:lnTo>
                  <a:pt x="312" y="961"/>
                </a:lnTo>
                <a:lnTo>
                  <a:pt x="292" y="1007"/>
                </a:lnTo>
                <a:lnTo>
                  <a:pt x="262" y="1022"/>
                </a:lnTo>
                <a:lnTo>
                  <a:pt x="262" y="1068"/>
                </a:lnTo>
                <a:lnTo>
                  <a:pt x="252" y="1114"/>
                </a:lnTo>
                <a:lnTo>
                  <a:pt x="222" y="1144"/>
                </a:lnTo>
                <a:lnTo>
                  <a:pt x="191" y="1160"/>
                </a:lnTo>
                <a:lnTo>
                  <a:pt x="151" y="1129"/>
                </a:lnTo>
              </a:path>
            </a:pathLst>
          </a:custGeom>
          <a:solidFill>
            <a:schemeClr val="tx1">
              <a:alpha val="50000"/>
            </a:scheme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1752600" y="1524000"/>
            <a:ext cx="839788" cy="1995488"/>
          </a:xfrm>
          <a:custGeom>
            <a:avLst/>
            <a:gdLst/>
            <a:ahLst/>
            <a:cxnLst>
              <a:cxn ang="0">
                <a:pos x="180" y="1222"/>
              </a:cxn>
              <a:cxn ang="0">
                <a:pos x="132" y="1140"/>
              </a:cxn>
              <a:cxn ang="0">
                <a:pos x="96" y="1090"/>
              </a:cxn>
              <a:cxn ang="0">
                <a:pos x="72" y="1041"/>
              </a:cxn>
              <a:cxn ang="0">
                <a:pos x="84" y="991"/>
              </a:cxn>
              <a:cxn ang="0">
                <a:pos x="96" y="925"/>
              </a:cxn>
              <a:cxn ang="0">
                <a:pos x="84" y="875"/>
              </a:cxn>
              <a:cxn ang="0">
                <a:pos x="48" y="842"/>
              </a:cxn>
              <a:cxn ang="0">
                <a:pos x="12" y="793"/>
              </a:cxn>
              <a:cxn ang="0">
                <a:pos x="0" y="743"/>
              </a:cxn>
              <a:cxn ang="0">
                <a:pos x="0" y="694"/>
              </a:cxn>
              <a:cxn ang="0">
                <a:pos x="12" y="644"/>
              </a:cxn>
              <a:cxn ang="0">
                <a:pos x="48" y="594"/>
              </a:cxn>
              <a:cxn ang="0">
                <a:pos x="48" y="545"/>
              </a:cxn>
              <a:cxn ang="0">
                <a:pos x="36" y="479"/>
              </a:cxn>
              <a:cxn ang="0">
                <a:pos x="36" y="429"/>
              </a:cxn>
              <a:cxn ang="0">
                <a:pos x="36" y="380"/>
              </a:cxn>
              <a:cxn ang="0">
                <a:pos x="48" y="330"/>
              </a:cxn>
              <a:cxn ang="0">
                <a:pos x="48" y="280"/>
              </a:cxn>
              <a:cxn ang="0">
                <a:pos x="48" y="231"/>
              </a:cxn>
              <a:cxn ang="0">
                <a:pos x="72" y="181"/>
              </a:cxn>
              <a:cxn ang="0">
                <a:pos x="108" y="132"/>
              </a:cxn>
              <a:cxn ang="0">
                <a:pos x="132" y="66"/>
              </a:cxn>
              <a:cxn ang="0">
                <a:pos x="168" y="33"/>
              </a:cxn>
              <a:cxn ang="0">
                <a:pos x="204" y="16"/>
              </a:cxn>
              <a:cxn ang="0">
                <a:pos x="240" y="16"/>
              </a:cxn>
              <a:cxn ang="0">
                <a:pos x="348" y="0"/>
              </a:cxn>
              <a:cxn ang="0">
                <a:pos x="420" y="0"/>
              </a:cxn>
              <a:cxn ang="0">
                <a:pos x="468" y="16"/>
              </a:cxn>
              <a:cxn ang="0">
                <a:pos x="480" y="66"/>
              </a:cxn>
              <a:cxn ang="0">
                <a:pos x="480" y="115"/>
              </a:cxn>
              <a:cxn ang="0">
                <a:pos x="480" y="165"/>
              </a:cxn>
              <a:cxn ang="0">
                <a:pos x="492" y="214"/>
              </a:cxn>
              <a:cxn ang="0">
                <a:pos x="504" y="264"/>
              </a:cxn>
              <a:cxn ang="0">
                <a:pos x="516" y="314"/>
              </a:cxn>
              <a:cxn ang="0">
                <a:pos x="516" y="363"/>
              </a:cxn>
              <a:cxn ang="0">
                <a:pos x="528" y="413"/>
              </a:cxn>
              <a:cxn ang="0">
                <a:pos x="504" y="462"/>
              </a:cxn>
              <a:cxn ang="0">
                <a:pos x="480" y="512"/>
              </a:cxn>
              <a:cxn ang="0">
                <a:pos x="444" y="545"/>
              </a:cxn>
              <a:cxn ang="0">
                <a:pos x="420" y="594"/>
              </a:cxn>
              <a:cxn ang="0">
                <a:pos x="420" y="644"/>
              </a:cxn>
              <a:cxn ang="0">
                <a:pos x="432" y="694"/>
              </a:cxn>
              <a:cxn ang="0">
                <a:pos x="432" y="743"/>
              </a:cxn>
              <a:cxn ang="0">
                <a:pos x="432" y="793"/>
              </a:cxn>
              <a:cxn ang="0">
                <a:pos x="408" y="842"/>
              </a:cxn>
              <a:cxn ang="0">
                <a:pos x="384" y="892"/>
              </a:cxn>
              <a:cxn ang="0">
                <a:pos x="372" y="942"/>
              </a:cxn>
              <a:cxn ang="0">
                <a:pos x="372" y="991"/>
              </a:cxn>
              <a:cxn ang="0">
                <a:pos x="372" y="1041"/>
              </a:cxn>
              <a:cxn ang="0">
                <a:pos x="348" y="1090"/>
              </a:cxn>
              <a:cxn ang="0">
                <a:pos x="312" y="1107"/>
              </a:cxn>
              <a:cxn ang="0">
                <a:pos x="312" y="1156"/>
              </a:cxn>
              <a:cxn ang="0">
                <a:pos x="300" y="1206"/>
              </a:cxn>
              <a:cxn ang="0">
                <a:pos x="264" y="1239"/>
              </a:cxn>
              <a:cxn ang="0">
                <a:pos x="228" y="1256"/>
              </a:cxn>
              <a:cxn ang="0">
                <a:pos x="180" y="1222"/>
              </a:cxn>
            </a:cxnLst>
            <a:rect l="0" t="0" r="r" b="b"/>
            <a:pathLst>
              <a:path w="529" h="1257">
                <a:moveTo>
                  <a:pt x="180" y="1222"/>
                </a:moveTo>
                <a:lnTo>
                  <a:pt x="132" y="1140"/>
                </a:lnTo>
                <a:lnTo>
                  <a:pt x="96" y="1090"/>
                </a:lnTo>
                <a:lnTo>
                  <a:pt x="72" y="1041"/>
                </a:lnTo>
                <a:lnTo>
                  <a:pt x="84" y="991"/>
                </a:lnTo>
                <a:lnTo>
                  <a:pt x="96" y="925"/>
                </a:lnTo>
                <a:lnTo>
                  <a:pt x="84" y="875"/>
                </a:lnTo>
                <a:lnTo>
                  <a:pt x="48" y="842"/>
                </a:lnTo>
                <a:lnTo>
                  <a:pt x="12" y="793"/>
                </a:lnTo>
                <a:lnTo>
                  <a:pt x="0" y="743"/>
                </a:lnTo>
                <a:lnTo>
                  <a:pt x="0" y="694"/>
                </a:lnTo>
                <a:lnTo>
                  <a:pt x="12" y="644"/>
                </a:lnTo>
                <a:lnTo>
                  <a:pt x="48" y="594"/>
                </a:lnTo>
                <a:lnTo>
                  <a:pt x="48" y="545"/>
                </a:lnTo>
                <a:lnTo>
                  <a:pt x="36" y="479"/>
                </a:lnTo>
                <a:lnTo>
                  <a:pt x="36" y="429"/>
                </a:lnTo>
                <a:lnTo>
                  <a:pt x="36" y="380"/>
                </a:lnTo>
                <a:lnTo>
                  <a:pt x="48" y="330"/>
                </a:lnTo>
                <a:lnTo>
                  <a:pt x="48" y="280"/>
                </a:lnTo>
                <a:lnTo>
                  <a:pt x="48" y="231"/>
                </a:lnTo>
                <a:lnTo>
                  <a:pt x="72" y="181"/>
                </a:lnTo>
                <a:lnTo>
                  <a:pt x="108" y="132"/>
                </a:lnTo>
                <a:lnTo>
                  <a:pt x="132" y="66"/>
                </a:lnTo>
                <a:lnTo>
                  <a:pt x="168" y="33"/>
                </a:lnTo>
                <a:lnTo>
                  <a:pt x="204" y="16"/>
                </a:lnTo>
                <a:lnTo>
                  <a:pt x="240" y="16"/>
                </a:lnTo>
                <a:lnTo>
                  <a:pt x="348" y="0"/>
                </a:lnTo>
                <a:lnTo>
                  <a:pt x="420" y="0"/>
                </a:lnTo>
                <a:lnTo>
                  <a:pt x="468" y="16"/>
                </a:lnTo>
                <a:lnTo>
                  <a:pt x="480" y="66"/>
                </a:lnTo>
                <a:lnTo>
                  <a:pt x="480" y="115"/>
                </a:lnTo>
                <a:lnTo>
                  <a:pt x="480" y="165"/>
                </a:lnTo>
                <a:lnTo>
                  <a:pt x="492" y="214"/>
                </a:lnTo>
                <a:lnTo>
                  <a:pt x="504" y="264"/>
                </a:lnTo>
                <a:lnTo>
                  <a:pt x="516" y="314"/>
                </a:lnTo>
                <a:lnTo>
                  <a:pt x="516" y="363"/>
                </a:lnTo>
                <a:lnTo>
                  <a:pt x="528" y="413"/>
                </a:lnTo>
                <a:lnTo>
                  <a:pt x="504" y="462"/>
                </a:lnTo>
                <a:lnTo>
                  <a:pt x="480" y="512"/>
                </a:lnTo>
                <a:lnTo>
                  <a:pt x="444" y="545"/>
                </a:lnTo>
                <a:lnTo>
                  <a:pt x="420" y="594"/>
                </a:lnTo>
                <a:lnTo>
                  <a:pt x="420" y="644"/>
                </a:lnTo>
                <a:lnTo>
                  <a:pt x="432" y="694"/>
                </a:lnTo>
                <a:lnTo>
                  <a:pt x="432" y="743"/>
                </a:lnTo>
                <a:lnTo>
                  <a:pt x="432" y="793"/>
                </a:lnTo>
                <a:lnTo>
                  <a:pt x="408" y="842"/>
                </a:lnTo>
                <a:lnTo>
                  <a:pt x="384" y="892"/>
                </a:lnTo>
                <a:lnTo>
                  <a:pt x="372" y="942"/>
                </a:lnTo>
                <a:lnTo>
                  <a:pt x="372" y="991"/>
                </a:lnTo>
                <a:lnTo>
                  <a:pt x="372" y="1041"/>
                </a:lnTo>
                <a:lnTo>
                  <a:pt x="348" y="1090"/>
                </a:lnTo>
                <a:lnTo>
                  <a:pt x="312" y="1107"/>
                </a:lnTo>
                <a:lnTo>
                  <a:pt x="312" y="1156"/>
                </a:lnTo>
                <a:lnTo>
                  <a:pt x="300" y="1206"/>
                </a:lnTo>
                <a:lnTo>
                  <a:pt x="264" y="1239"/>
                </a:lnTo>
                <a:lnTo>
                  <a:pt x="228" y="1256"/>
                </a:lnTo>
                <a:lnTo>
                  <a:pt x="180" y="1222"/>
                </a:lnTo>
              </a:path>
            </a:pathLst>
          </a:custGeom>
          <a:solidFill>
            <a:schemeClr val="tx1">
              <a:alpha val="50000"/>
            </a:scheme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696200" y="1981200"/>
            <a:ext cx="1155700" cy="1003300"/>
            <a:chOff x="4848" y="1248"/>
            <a:chExt cx="728" cy="632"/>
          </a:xfrm>
        </p:grpSpPr>
        <p:pic>
          <p:nvPicPr>
            <p:cNvPr id="26646" name="Picture 2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8" y="1248"/>
              <a:ext cx="728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 flipV="1">
              <a:off x="4964" y="1620"/>
              <a:ext cx="172" cy="16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620000" y="5181600"/>
            <a:ext cx="1155700" cy="901700"/>
            <a:chOff x="4800" y="3264"/>
            <a:chExt cx="728" cy="568"/>
          </a:xfrm>
        </p:grpSpPr>
        <p:pic>
          <p:nvPicPr>
            <p:cNvPr id="26649" name="Picture 2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0" y="3264"/>
              <a:ext cx="72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V="1">
              <a:off x="4916" y="3392"/>
              <a:ext cx="460" cy="34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771900" y="1906588"/>
            <a:ext cx="1917700" cy="1598612"/>
            <a:chOff x="2376" y="1201"/>
            <a:chExt cx="1208" cy="1007"/>
          </a:xfrm>
        </p:grpSpPr>
        <p:pic>
          <p:nvPicPr>
            <p:cNvPr id="26652" name="Picture 2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6" y="1512"/>
              <a:ext cx="1208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2545" y="1297"/>
              <a:ext cx="815" cy="86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 flipH="1">
              <a:off x="2689" y="1201"/>
              <a:ext cx="479" cy="10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4CB-DF7E-4844-B875-AF0D040F648D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7D95-DDE2-484B-B17C-5EFBCEC03C67}" type="slidenum">
              <a:rPr lang="en-GB"/>
              <a:pPr/>
              <a:t>19</a:t>
            </a:fld>
            <a:endParaRPr lang="en-GB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/>
            <a:r>
              <a:rPr lang="ar-JO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الاتزان العامودي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1600200"/>
            <a:ext cx="8382000" cy="48006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GB"/>
              <a:t>Isothermic conditions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5195888"/>
            <a:ext cx="8382000" cy="1585912"/>
            <a:chOff x="384" y="3273"/>
            <a:chExt cx="5280" cy="999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384" y="3984"/>
              <a:ext cx="5280" cy="288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graphicFrame>
          <p:nvGraphicFramePr>
            <p:cNvPr id="28677" name="Object 5"/>
            <p:cNvGraphicFramePr>
              <a:graphicFrameLocks/>
            </p:cNvGraphicFramePr>
            <p:nvPr/>
          </p:nvGraphicFramePr>
          <p:xfrm>
            <a:off x="550" y="3273"/>
            <a:ext cx="1104" cy="746"/>
          </p:xfrm>
          <a:graphic>
            <a:graphicData uri="http://schemas.openxmlformats.org/presentationml/2006/ole">
              <p:oleObj spid="_x0000_s6146" name="ClipArt" r:id="rId4" imgW="1752480" imgH="1184040" progId="">
                <p:embed/>
              </p:oleObj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94613" y="1854200"/>
            <a:ext cx="1155700" cy="901700"/>
            <a:chOff x="4847" y="1168"/>
            <a:chExt cx="728" cy="568"/>
          </a:xfrm>
        </p:grpSpPr>
        <p:pic>
          <p:nvPicPr>
            <p:cNvPr id="28679" name="Picture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7" y="1168"/>
              <a:ext cx="72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V="1">
              <a:off x="4963" y="1382"/>
              <a:ext cx="336" cy="255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18413" y="5435600"/>
            <a:ext cx="1155700" cy="901700"/>
            <a:chOff x="4799" y="3424"/>
            <a:chExt cx="728" cy="568"/>
          </a:xfrm>
        </p:grpSpPr>
        <p:pic>
          <p:nvPicPr>
            <p:cNvPr id="28682" name="Picture 1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9" y="3424"/>
              <a:ext cx="72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flipV="1">
              <a:off x="4915" y="3638"/>
              <a:ext cx="336" cy="255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sp>
        <p:nvSpPr>
          <p:cNvPr id="28685" name="Freeform 13"/>
          <p:cNvSpPr>
            <a:spLocks/>
          </p:cNvSpPr>
          <p:nvPr/>
        </p:nvSpPr>
        <p:spPr bwMode="auto">
          <a:xfrm>
            <a:off x="2203450" y="48514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969696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2355850" y="47752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969696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2508250" y="46990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969696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2660650" y="46228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969696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2813050" y="45466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969696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2889250" y="46228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2965450" y="46990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2965450" y="47752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2965450" y="4851400"/>
            <a:ext cx="801688" cy="344488"/>
          </a:xfrm>
          <a:custGeom>
            <a:avLst/>
            <a:gdLst/>
            <a:ahLst/>
            <a:cxnLst>
              <a:cxn ang="0">
                <a:pos x="36" y="148"/>
              </a:cxn>
              <a:cxn ang="0">
                <a:pos x="56" y="128"/>
              </a:cxn>
              <a:cxn ang="0">
                <a:pos x="76" y="96"/>
              </a:cxn>
              <a:cxn ang="0">
                <a:pos x="92" y="80"/>
              </a:cxn>
              <a:cxn ang="0">
                <a:pos x="116" y="72"/>
              </a:cxn>
              <a:cxn ang="0">
                <a:pos x="136" y="60"/>
              </a:cxn>
              <a:cxn ang="0">
                <a:pos x="160" y="52"/>
              </a:cxn>
              <a:cxn ang="0">
                <a:pos x="188" y="40"/>
              </a:cxn>
              <a:cxn ang="0">
                <a:pos x="236" y="40"/>
              </a:cxn>
              <a:cxn ang="0">
                <a:pos x="256" y="4"/>
              </a:cxn>
              <a:cxn ang="0">
                <a:pos x="300" y="0"/>
              </a:cxn>
              <a:cxn ang="0">
                <a:pos x="324" y="12"/>
              </a:cxn>
              <a:cxn ang="0">
                <a:pos x="340" y="44"/>
              </a:cxn>
              <a:cxn ang="0">
                <a:pos x="392" y="24"/>
              </a:cxn>
              <a:cxn ang="0">
                <a:pos x="436" y="24"/>
              </a:cxn>
              <a:cxn ang="0">
                <a:pos x="444" y="52"/>
              </a:cxn>
              <a:cxn ang="0">
                <a:pos x="468" y="48"/>
              </a:cxn>
              <a:cxn ang="0">
                <a:pos x="492" y="88"/>
              </a:cxn>
              <a:cxn ang="0">
                <a:pos x="504" y="116"/>
              </a:cxn>
              <a:cxn ang="0">
                <a:pos x="488" y="140"/>
              </a:cxn>
              <a:cxn ang="0">
                <a:pos x="460" y="152"/>
              </a:cxn>
              <a:cxn ang="0">
                <a:pos x="452" y="192"/>
              </a:cxn>
              <a:cxn ang="0">
                <a:pos x="428" y="200"/>
              </a:cxn>
              <a:cxn ang="0">
                <a:pos x="388" y="200"/>
              </a:cxn>
              <a:cxn ang="0">
                <a:pos x="352" y="212"/>
              </a:cxn>
              <a:cxn ang="0">
                <a:pos x="312" y="216"/>
              </a:cxn>
              <a:cxn ang="0">
                <a:pos x="256" y="216"/>
              </a:cxn>
              <a:cxn ang="0">
                <a:pos x="216" y="216"/>
              </a:cxn>
              <a:cxn ang="0">
                <a:pos x="200" y="212"/>
              </a:cxn>
              <a:cxn ang="0">
                <a:pos x="172" y="216"/>
              </a:cxn>
              <a:cxn ang="0">
                <a:pos x="128" y="216"/>
              </a:cxn>
              <a:cxn ang="0">
                <a:pos x="108" y="200"/>
              </a:cxn>
              <a:cxn ang="0">
                <a:pos x="92" y="192"/>
              </a:cxn>
              <a:cxn ang="0">
                <a:pos x="56" y="196"/>
              </a:cxn>
              <a:cxn ang="0">
                <a:pos x="32" y="200"/>
              </a:cxn>
              <a:cxn ang="0">
                <a:pos x="4" y="192"/>
              </a:cxn>
              <a:cxn ang="0">
                <a:pos x="12" y="172"/>
              </a:cxn>
              <a:cxn ang="0">
                <a:pos x="36" y="160"/>
              </a:cxn>
            </a:cxnLst>
            <a:rect l="0" t="0" r="r" b="b"/>
            <a:pathLst>
              <a:path w="505" h="217">
                <a:moveTo>
                  <a:pt x="52" y="160"/>
                </a:moveTo>
                <a:lnTo>
                  <a:pt x="36" y="148"/>
                </a:lnTo>
                <a:lnTo>
                  <a:pt x="44" y="136"/>
                </a:lnTo>
                <a:lnTo>
                  <a:pt x="56" y="128"/>
                </a:lnTo>
                <a:lnTo>
                  <a:pt x="68" y="120"/>
                </a:lnTo>
                <a:lnTo>
                  <a:pt x="76" y="96"/>
                </a:lnTo>
                <a:lnTo>
                  <a:pt x="80" y="84"/>
                </a:lnTo>
                <a:lnTo>
                  <a:pt x="92" y="80"/>
                </a:lnTo>
                <a:lnTo>
                  <a:pt x="104" y="84"/>
                </a:lnTo>
                <a:lnTo>
                  <a:pt x="116" y="72"/>
                </a:lnTo>
                <a:lnTo>
                  <a:pt x="124" y="60"/>
                </a:lnTo>
                <a:lnTo>
                  <a:pt x="136" y="60"/>
                </a:lnTo>
                <a:lnTo>
                  <a:pt x="148" y="60"/>
                </a:lnTo>
                <a:lnTo>
                  <a:pt x="160" y="52"/>
                </a:lnTo>
                <a:lnTo>
                  <a:pt x="172" y="44"/>
                </a:lnTo>
                <a:lnTo>
                  <a:pt x="188" y="40"/>
                </a:lnTo>
                <a:lnTo>
                  <a:pt x="212" y="40"/>
                </a:lnTo>
                <a:lnTo>
                  <a:pt x="236" y="40"/>
                </a:lnTo>
                <a:lnTo>
                  <a:pt x="248" y="16"/>
                </a:lnTo>
                <a:lnTo>
                  <a:pt x="256" y="4"/>
                </a:lnTo>
                <a:lnTo>
                  <a:pt x="268" y="0"/>
                </a:lnTo>
                <a:lnTo>
                  <a:pt x="300" y="0"/>
                </a:lnTo>
                <a:lnTo>
                  <a:pt x="312" y="4"/>
                </a:lnTo>
                <a:lnTo>
                  <a:pt x="324" y="12"/>
                </a:lnTo>
                <a:lnTo>
                  <a:pt x="328" y="40"/>
                </a:lnTo>
                <a:lnTo>
                  <a:pt x="340" y="44"/>
                </a:lnTo>
                <a:lnTo>
                  <a:pt x="352" y="32"/>
                </a:lnTo>
                <a:lnTo>
                  <a:pt x="392" y="24"/>
                </a:lnTo>
                <a:lnTo>
                  <a:pt x="424" y="20"/>
                </a:lnTo>
                <a:lnTo>
                  <a:pt x="436" y="24"/>
                </a:lnTo>
                <a:lnTo>
                  <a:pt x="444" y="40"/>
                </a:lnTo>
                <a:lnTo>
                  <a:pt x="444" y="52"/>
                </a:lnTo>
                <a:lnTo>
                  <a:pt x="456" y="52"/>
                </a:lnTo>
                <a:lnTo>
                  <a:pt x="468" y="48"/>
                </a:lnTo>
                <a:lnTo>
                  <a:pt x="480" y="48"/>
                </a:lnTo>
                <a:lnTo>
                  <a:pt x="492" y="88"/>
                </a:lnTo>
                <a:lnTo>
                  <a:pt x="500" y="104"/>
                </a:lnTo>
                <a:lnTo>
                  <a:pt x="504" y="116"/>
                </a:lnTo>
                <a:lnTo>
                  <a:pt x="496" y="128"/>
                </a:lnTo>
                <a:lnTo>
                  <a:pt x="488" y="140"/>
                </a:lnTo>
                <a:lnTo>
                  <a:pt x="472" y="152"/>
                </a:lnTo>
                <a:lnTo>
                  <a:pt x="460" y="152"/>
                </a:lnTo>
                <a:lnTo>
                  <a:pt x="452" y="180"/>
                </a:lnTo>
                <a:lnTo>
                  <a:pt x="452" y="192"/>
                </a:lnTo>
                <a:lnTo>
                  <a:pt x="440" y="196"/>
                </a:lnTo>
                <a:lnTo>
                  <a:pt x="428" y="200"/>
                </a:lnTo>
                <a:lnTo>
                  <a:pt x="404" y="200"/>
                </a:lnTo>
                <a:lnTo>
                  <a:pt x="388" y="200"/>
                </a:lnTo>
                <a:lnTo>
                  <a:pt x="356" y="200"/>
                </a:lnTo>
                <a:lnTo>
                  <a:pt x="352" y="212"/>
                </a:lnTo>
                <a:lnTo>
                  <a:pt x="336" y="216"/>
                </a:lnTo>
                <a:lnTo>
                  <a:pt x="312" y="216"/>
                </a:lnTo>
                <a:lnTo>
                  <a:pt x="280" y="216"/>
                </a:lnTo>
                <a:lnTo>
                  <a:pt x="256" y="216"/>
                </a:lnTo>
                <a:lnTo>
                  <a:pt x="244" y="216"/>
                </a:lnTo>
                <a:lnTo>
                  <a:pt x="216" y="216"/>
                </a:lnTo>
                <a:lnTo>
                  <a:pt x="212" y="204"/>
                </a:lnTo>
                <a:lnTo>
                  <a:pt x="200" y="212"/>
                </a:lnTo>
                <a:lnTo>
                  <a:pt x="188" y="216"/>
                </a:lnTo>
                <a:lnTo>
                  <a:pt x="172" y="216"/>
                </a:lnTo>
                <a:lnTo>
                  <a:pt x="140" y="216"/>
                </a:lnTo>
                <a:lnTo>
                  <a:pt x="128" y="216"/>
                </a:lnTo>
                <a:lnTo>
                  <a:pt x="116" y="212"/>
                </a:lnTo>
                <a:lnTo>
                  <a:pt x="108" y="200"/>
                </a:lnTo>
                <a:lnTo>
                  <a:pt x="104" y="188"/>
                </a:lnTo>
                <a:lnTo>
                  <a:pt x="92" y="192"/>
                </a:lnTo>
                <a:lnTo>
                  <a:pt x="68" y="196"/>
                </a:lnTo>
                <a:lnTo>
                  <a:pt x="56" y="196"/>
                </a:lnTo>
                <a:lnTo>
                  <a:pt x="44" y="200"/>
                </a:lnTo>
                <a:lnTo>
                  <a:pt x="32" y="200"/>
                </a:lnTo>
                <a:lnTo>
                  <a:pt x="16" y="200"/>
                </a:lnTo>
                <a:lnTo>
                  <a:pt x="4" y="192"/>
                </a:lnTo>
                <a:lnTo>
                  <a:pt x="0" y="180"/>
                </a:lnTo>
                <a:lnTo>
                  <a:pt x="12" y="172"/>
                </a:lnTo>
                <a:lnTo>
                  <a:pt x="24" y="168"/>
                </a:lnTo>
                <a:lnTo>
                  <a:pt x="36" y="160"/>
                </a:lnTo>
                <a:lnTo>
                  <a:pt x="52" y="160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>
            <a:off x="3263900" y="5029200"/>
            <a:ext cx="560388" cy="268288"/>
          </a:xfrm>
          <a:custGeom>
            <a:avLst/>
            <a:gdLst/>
            <a:ahLst/>
            <a:cxnLst>
              <a:cxn ang="0">
                <a:pos x="56" y="48"/>
              </a:cxn>
              <a:cxn ang="0">
                <a:pos x="72" y="36"/>
              </a:cxn>
              <a:cxn ang="0">
                <a:pos x="68" y="24"/>
              </a:cxn>
              <a:cxn ang="0">
                <a:pos x="80" y="20"/>
              </a:cxn>
              <a:cxn ang="0">
                <a:pos x="96" y="8"/>
              </a:cxn>
              <a:cxn ang="0">
                <a:pos x="108" y="4"/>
              </a:cxn>
              <a:cxn ang="0">
                <a:pos x="124" y="16"/>
              </a:cxn>
              <a:cxn ang="0">
                <a:pos x="136" y="4"/>
              </a:cxn>
              <a:cxn ang="0">
                <a:pos x="148" y="0"/>
              </a:cxn>
              <a:cxn ang="0">
                <a:pos x="160" y="0"/>
              </a:cxn>
              <a:cxn ang="0">
                <a:pos x="164" y="12"/>
              </a:cxn>
              <a:cxn ang="0">
                <a:pos x="176" y="4"/>
              </a:cxn>
              <a:cxn ang="0">
                <a:pos x="188" y="4"/>
              </a:cxn>
              <a:cxn ang="0">
                <a:pos x="220" y="0"/>
              </a:cxn>
              <a:cxn ang="0">
                <a:pos x="232" y="4"/>
              </a:cxn>
              <a:cxn ang="0">
                <a:pos x="260" y="0"/>
              </a:cxn>
              <a:cxn ang="0">
                <a:pos x="296" y="0"/>
              </a:cxn>
              <a:cxn ang="0">
                <a:pos x="320" y="0"/>
              </a:cxn>
              <a:cxn ang="0">
                <a:pos x="324" y="12"/>
              </a:cxn>
              <a:cxn ang="0">
                <a:pos x="324" y="28"/>
              </a:cxn>
              <a:cxn ang="0">
                <a:pos x="336" y="32"/>
              </a:cxn>
              <a:cxn ang="0">
                <a:pos x="344" y="44"/>
              </a:cxn>
              <a:cxn ang="0">
                <a:pos x="348" y="56"/>
              </a:cxn>
              <a:cxn ang="0">
                <a:pos x="352" y="68"/>
              </a:cxn>
              <a:cxn ang="0">
                <a:pos x="352" y="80"/>
              </a:cxn>
              <a:cxn ang="0">
                <a:pos x="352" y="92"/>
              </a:cxn>
              <a:cxn ang="0">
                <a:pos x="348" y="104"/>
              </a:cxn>
              <a:cxn ang="0">
                <a:pos x="336" y="108"/>
              </a:cxn>
              <a:cxn ang="0">
                <a:pos x="324" y="112"/>
              </a:cxn>
              <a:cxn ang="0">
                <a:pos x="320" y="124"/>
              </a:cxn>
              <a:cxn ang="0">
                <a:pos x="316" y="140"/>
              </a:cxn>
              <a:cxn ang="0">
                <a:pos x="304" y="144"/>
              </a:cxn>
              <a:cxn ang="0">
                <a:pos x="288" y="148"/>
              </a:cxn>
              <a:cxn ang="0">
                <a:pos x="276" y="148"/>
              </a:cxn>
              <a:cxn ang="0">
                <a:pos x="264" y="148"/>
              </a:cxn>
              <a:cxn ang="0">
                <a:pos x="252" y="148"/>
              </a:cxn>
              <a:cxn ang="0">
                <a:pos x="240" y="148"/>
              </a:cxn>
              <a:cxn ang="0">
                <a:pos x="236" y="160"/>
              </a:cxn>
              <a:cxn ang="0">
                <a:pos x="224" y="164"/>
              </a:cxn>
              <a:cxn ang="0">
                <a:pos x="212" y="168"/>
              </a:cxn>
              <a:cxn ang="0">
                <a:pos x="200" y="168"/>
              </a:cxn>
              <a:cxn ang="0">
                <a:pos x="172" y="164"/>
              </a:cxn>
              <a:cxn ang="0">
                <a:pos x="148" y="160"/>
              </a:cxn>
              <a:cxn ang="0">
                <a:pos x="136" y="156"/>
              </a:cxn>
              <a:cxn ang="0">
                <a:pos x="124" y="160"/>
              </a:cxn>
              <a:cxn ang="0">
                <a:pos x="96" y="160"/>
              </a:cxn>
              <a:cxn ang="0">
                <a:pos x="84" y="160"/>
              </a:cxn>
              <a:cxn ang="0">
                <a:pos x="72" y="152"/>
              </a:cxn>
              <a:cxn ang="0">
                <a:pos x="64" y="120"/>
              </a:cxn>
              <a:cxn ang="0">
                <a:pos x="52" y="116"/>
              </a:cxn>
              <a:cxn ang="0">
                <a:pos x="36" y="108"/>
              </a:cxn>
              <a:cxn ang="0">
                <a:pos x="24" y="100"/>
              </a:cxn>
              <a:cxn ang="0">
                <a:pos x="8" y="92"/>
              </a:cxn>
              <a:cxn ang="0">
                <a:pos x="0" y="80"/>
              </a:cxn>
              <a:cxn ang="0">
                <a:pos x="12" y="72"/>
              </a:cxn>
              <a:cxn ang="0">
                <a:pos x="16" y="60"/>
              </a:cxn>
              <a:cxn ang="0">
                <a:pos x="28" y="52"/>
              </a:cxn>
              <a:cxn ang="0">
                <a:pos x="40" y="52"/>
              </a:cxn>
              <a:cxn ang="0">
                <a:pos x="56" y="48"/>
              </a:cxn>
            </a:cxnLst>
            <a:rect l="0" t="0" r="r" b="b"/>
            <a:pathLst>
              <a:path w="353" h="169">
                <a:moveTo>
                  <a:pt x="56" y="48"/>
                </a:moveTo>
                <a:lnTo>
                  <a:pt x="72" y="36"/>
                </a:lnTo>
                <a:lnTo>
                  <a:pt x="68" y="24"/>
                </a:lnTo>
                <a:lnTo>
                  <a:pt x="80" y="20"/>
                </a:lnTo>
                <a:lnTo>
                  <a:pt x="96" y="8"/>
                </a:lnTo>
                <a:lnTo>
                  <a:pt x="108" y="4"/>
                </a:lnTo>
                <a:lnTo>
                  <a:pt x="124" y="16"/>
                </a:lnTo>
                <a:lnTo>
                  <a:pt x="136" y="4"/>
                </a:lnTo>
                <a:lnTo>
                  <a:pt x="148" y="0"/>
                </a:lnTo>
                <a:lnTo>
                  <a:pt x="160" y="0"/>
                </a:lnTo>
                <a:lnTo>
                  <a:pt x="164" y="12"/>
                </a:lnTo>
                <a:lnTo>
                  <a:pt x="176" y="4"/>
                </a:lnTo>
                <a:lnTo>
                  <a:pt x="188" y="4"/>
                </a:lnTo>
                <a:lnTo>
                  <a:pt x="220" y="0"/>
                </a:lnTo>
                <a:lnTo>
                  <a:pt x="232" y="4"/>
                </a:lnTo>
                <a:lnTo>
                  <a:pt x="260" y="0"/>
                </a:lnTo>
                <a:lnTo>
                  <a:pt x="296" y="0"/>
                </a:lnTo>
                <a:lnTo>
                  <a:pt x="320" y="0"/>
                </a:lnTo>
                <a:lnTo>
                  <a:pt x="324" y="12"/>
                </a:lnTo>
                <a:lnTo>
                  <a:pt x="324" y="28"/>
                </a:lnTo>
                <a:lnTo>
                  <a:pt x="336" y="32"/>
                </a:lnTo>
                <a:lnTo>
                  <a:pt x="344" y="44"/>
                </a:lnTo>
                <a:lnTo>
                  <a:pt x="348" y="56"/>
                </a:lnTo>
                <a:lnTo>
                  <a:pt x="352" y="68"/>
                </a:lnTo>
                <a:lnTo>
                  <a:pt x="352" y="80"/>
                </a:lnTo>
                <a:lnTo>
                  <a:pt x="352" y="92"/>
                </a:lnTo>
                <a:lnTo>
                  <a:pt x="348" y="104"/>
                </a:lnTo>
                <a:lnTo>
                  <a:pt x="336" y="108"/>
                </a:lnTo>
                <a:lnTo>
                  <a:pt x="324" y="112"/>
                </a:lnTo>
                <a:lnTo>
                  <a:pt x="320" y="124"/>
                </a:lnTo>
                <a:lnTo>
                  <a:pt x="316" y="140"/>
                </a:lnTo>
                <a:lnTo>
                  <a:pt x="304" y="144"/>
                </a:lnTo>
                <a:lnTo>
                  <a:pt x="288" y="148"/>
                </a:lnTo>
                <a:lnTo>
                  <a:pt x="276" y="148"/>
                </a:lnTo>
                <a:lnTo>
                  <a:pt x="264" y="148"/>
                </a:lnTo>
                <a:lnTo>
                  <a:pt x="252" y="148"/>
                </a:lnTo>
                <a:lnTo>
                  <a:pt x="240" y="148"/>
                </a:lnTo>
                <a:lnTo>
                  <a:pt x="236" y="160"/>
                </a:lnTo>
                <a:lnTo>
                  <a:pt x="224" y="164"/>
                </a:lnTo>
                <a:lnTo>
                  <a:pt x="212" y="168"/>
                </a:lnTo>
                <a:lnTo>
                  <a:pt x="200" y="168"/>
                </a:lnTo>
                <a:lnTo>
                  <a:pt x="172" y="164"/>
                </a:lnTo>
                <a:lnTo>
                  <a:pt x="148" y="160"/>
                </a:lnTo>
                <a:lnTo>
                  <a:pt x="136" y="156"/>
                </a:lnTo>
                <a:lnTo>
                  <a:pt x="124" y="160"/>
                </a:lnTo>
                <a:lnTo>
                  <a:pt x="96" y="160"/>
                </a:lnTo>
                <a:lnTo>
                  <a:pt x="84" y="160"/>
                </a:lnTo>
                <a:lnTo>
                  <a:pt x="72" y="152"/>
                </a:lnTo>
                <a:lnTo>
                  <a:pt x="64" y="120"/>
                </a:lnTo>
                <a:lnTo>
                  <a:pt x="52" y="116"/>
                </a:lnTo>
                <a:lnTo>
                  <a:pt x="36" y="108"/>
                </a:lnTo>
                <a:lnTo>
                  <a:pt x="24" y="100"/>
                </a:lnTo>
                <a:lnTo>
                  <a:pt x="8" y="92"/>
                </a:lnTo>
                <a:lnTo>
                  <a:pt x="0" y="80"/>
                </a:lnTo>
                <a:lnTo>
                  <a:pt x="12" y="72"/>
                </a:lnTo>
                <a:lnTo>
                  <a:pt x="16" y="60"/>
                </a:lnTo>
                <a:lnTo>
                  <a:pt x="28" y="52"/>
                </a:lnTo>
                <a:lnTo>
                  <a:pt x="40" y="52"/>
                </a:lnTo>
                <a:lnTo>
                  <a:pt x="56" y="48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3340100" y="5105400"/>
            <a:ext cx="560388" cy="268288"/>
          </a:xfrm>
          <a:custGeom>
            <a:avLst/>
            <a:gdLst/>
            <a:ahLst/>
            <a:cxnLst>
              <a:cxn ang="0">
                <a:pos x="56" y="48"/>
              </a:cxn>
              <a:cxn ang="0">
                <a:pos x="72" y="36"/>
              </a:cxn>
              <a:cxn ang="0">
                <a:pos x="68" y="24"/>
              </a:cxn>
              <a:cxn ang="0">
                <a:pos x="80" y="20"/>
              </a:cxn>
              <a:cxn ang="0">
                <a:pos x="96" y="8"/>
              </a:cxn>
              <a:cxn ang="0">
                <a:pos x="108" y="4"/>
              </a:cxn>
              <a:cxn ang="0">
                <a:pos x="124" y="16"/>
              </a:cxn>
              <a:cxn ang="0">
                <a:pos x="136" y="4"/>
              </a:cxn>
              <a:cxn ang="0">
                <a:pos x="148" y="0"/>
              </a:cxn>
              <a:cxn ang="0">
                <a:pos x="160" y="0"/>
              </a:cxn>
              <a:cxn ang="0">
                <a:pos x="164" y="12"/>
              </a:cxn>
              <a:cxn ang="0">
                <a:pos x="176" y="4"/>
              </a:cxn>
              <a:cxn ang="0">
                <a:pos x="188" y="4"/>
              </a:cxn>
              <a:cxn ang="0">
                <a:pos x="220" y="0"/>
              </a:cxn>
              <a:cxn ang="0">
                <a:pos x="232" y="4"/>
              </a:cxn>
              <a:cxn ang="0">
                <a:pos x="260" y="0"/>
              </a:cxn>
              <a:cxn ang="0">
                <a:pos x="296" y="0"/>
              </a:cxn>
              <a:cxn ang="0">
                <a:pos x="320" y="0"/>
              </a:cxn>
              <a:cxn ang="0">
                <a:pos x="324" y="12"/>
              </a:cxn>
              <a:cxn ang="0">
                <a:pos x="324" y="28"/>
              </a:cxn>
              <a:cxn ang="0">
                <a:pos x="336" y="32"/>
              </a:cxn>
              <a:cxn ang="0">
                <a:pos x="344" y="44"/>
              </a:cxn>
              <a:cxn ang="0">
                <a:pos x="348" y="56"/>
              </a:cxn>
              <a:cxn ang="0">
                <a:pos x="352" y="68"/>
              </a:cxn>
              <a:cxn ang="0">
                <a:pos x="352" y="80"/>
              </a:cxn>
              <a:cxn ang="0">
                <a:pos x="352" y="92"/>
              </a:cxn>
              <a:cxn ang="0">
                <a:pos x="348" y="104"/>
              </a:cxn>
              <a:cxn ang="0">
                <a:pos x="336" y="108"/>
              </a:cxn>
              <a:cxn ang="0">
                <a:pos x="324" y="112"/>
              </a:cxn>
              <a:cxn ang="0">
                <a:pos x="320" y="124"/>
              </a:cxn>
              <a:cxn ang="0">
                <a:pos x="316" y="140"/>
              </a:cxn>
              <a:cxn ang="0">
                <a:pos x="304" y="144"/>
              </a:cxn>
              <a:cxn ang="0">
                <a:pos x="288" y="148"/>
              </a:cxn>
              <a:cxn ang="0">
                <a:pos x="276" y="148"/>
              </a:cxn>
              <a:cxn ang="0">
                <a:pos x="264" y="148"/>
              </a:cxn>
              <a:cxn ang="0">
                <a:pos x="252" y="148"/>
              </a:cxn>
              <a:cxn ang="0">
                <a:pos x="240" y="148"/>
              </a:cxn>
              <a:cxn ang="0">
                <a:pos x="236" y="160"/>
              </a:cxn>
              <a:cxn ang="0">
                <a:pos x="224" y="164"/>
              </a:cxn>
              <a:cxn ang="0">
                <a:pos x="212" y="168"/>
              </a:cxn>
              <a:cxn ang="0">
                <a:pos x="200" y="168"/>
              </a:cxn>
              <a:cxn ang="0">
                <a:pos x="172" y="164"/>
              </a:cxn>
              <a:cxn ang="0">
                <a:pos x="148" y="160"/>
              </a:cxn>
              <a:cxn ang="0">
                <a:pos x="136" y="156"/>
              </a:cxn>
              <a:cxn ang="0">
                <a:pos x="124" y="160"/>
              </a:cxn>
              <a:cxn ang="0">
                <a:pos x="96" y="160"/>
              </a:cxn>
              <a:cxn ang="0">
                <a:pos x="84" y="160"/>
              </a:cxn>
              <a:cxn ang="0">
                <a:pos x="72" y="152"/>
              </a:cxn>
              <a:cxn ang="0">
                <a:pos x="64" y="120"/>
              </a:cxn>
              <a:cxn ang="0">
                <a:pos x="52" y="116"/>
              </a:cxn>
              <a:cxn ang="0">
                <a:pos x="36" y="108"/>
              </a:cxn>
              <a:cxn ang="0">
                <a:pos x="24" y="100"/>
              </a:cxn>
              <a:cxn ang="0">
                <a:pos x="8" y="92"/>
              </a:cxn>
              <a:cxn ang="0">
                <a:pos x="0" y="80"/>
              </a:cxn>
              <a:cxn ang="0">
                <a:pos x="12" y="72"/>
              </a:cxn>
              <a:cxn ang="0">
                <a:pos x="16" y="60"/>
              </a:cxn>
              <a:cxn ang="0">
                <a:pos x="28" y="52"/>
              </a:cxn>
              <a:cxn ang="0">
                <a:pos x="40" y="52"/>
              </a:cxn>
              <a:cxn ang="0">
                <a:pos x="56" y="48"/>
              </a:cxn>
            </a:cxnLst>
            <a:rect l="0" t="0" r="r" b="b"/>
            <a:pathLst>
              <a:path w="353" h="169">
                <a:moveTo>
                  <a:pt x="56" y="48"/>
                </a:moveTo>
                <a:lnTo>
                  <a:pt x="72" y="36"/>
                </a:lnTo>
                <a:lnTo>
                  <a:pt x="68" y="24"/>
                </a:lnTo>
                <a:lnTo>
                  <a:pt x="80" y="20"/>
                </a:lnTo>
                <a:lnTo>
                  <a:pt x="96" y="8"/>
                </a:lnTo>
                <a:lnTo>
                  <a:pt x="108" y="4"/>
                </a:lnTo>
                <a:lnTo>
                  <a:pt x="124" y="16"/>
                </a:lnTo>
                <a:lnTo>
                  <a:pt x="136" y="4"/>
                </a:lnTo>
                <a:lnTo>
                  <a:pt x="148" y="0"/>
                </a:lnTo>
                <a:lnTo>
                  <a:pt x="160" y="0"/>
                </a:lnTo>
                <a:lnTo>
                  <a:pt x="164" y="12"/>
                </a:lnTo>
                <a:lnTo>
                  <a:pt x="176" y="4"/>
                </a:lnTo>
                <a:lnTo>
                  <a:pt x="188" y="4"/>
                </a:lnTo>
                <a:lnTo>
                  <a:pt x="220" y="0"/>
                </a:lnTo>
                <a:lnTo>
                  <a:pt x="232" y="4"/>
                </a:lnTo>
                <a:lnTo>
                  <a:pt x="260" y="0"/>
                </a:lnTo>
                <a:lnTo>
                  <a:pt x="296" y="0"/>
                </a:lnTo>
                <a:lnTo>
                  <a:pt x="320" y="0"/>
                </a:lnTo>
                <a:lnTo>
                  <a:pt x="324" y="12"/>
                </a:lnTo>
                <a:lnTo>
                  <a:pt x="324" y="28"/>
                </a:lnTo>
                <a:lnTo>
                  <a:pt x="336" y="32"/>
                </a:lnTo>
                <a:lnTo>
                  <a:pt x="344" y="44"/>
                </a:lnTo>
                <a:lnTo>
                  <a:pt x="348" y="56"/>
                </a:lnTo>
                <a:lnTo>
                  <a:pt x="352" y="68"/>
                </a:lnTo>
                <a:lnTo>
                  <a:pt x="352" y="80"/>
                </a:lnTo>
                <a:lnTo>
                  <a:pt x="352" y="92"/>
                </a:lnTo>
                <a:lnTo>
                  <a:pt x="348" y="104"/>
                </a:lnTo>
                <a:lnTo>
                  <a:pt x="336" y="108"/>
                </a:lnTo>
                <a:lnTo>
                  <a:pt x="324" y="112"/>
                </a:lnTo>
                <a:lnTo>
                  <a:pt x="320" y="124"/>
                </a:lnTo>
                <a:lnTo>
                  <a:pt x="316" y="140"/>
                </a:lnTo>
                <a:lnTo>
                  <a:pt x="304" y="144"/>
                </a:lnTo>
                <a:lnTo>
                  <a:pt x="288" y="148"/>
                </a:lnTo>
                <a:lnTo>
                  <a:pt x="276" y="148"/>
                </a:lnTo>
                <a:lnTo>
                  <a:pt x="264" y="148"/>
                </a:lnTo>
                <a:lnTo>
                  <a:pt x="252" y="148"/>
                </a:lnTo>
                <a:lnTo>
                  <a:pt x="240" y="148"/>
                </a:lnTo>
                <a:lnTo>
                  <a:pt x="236" y="160"/>
                </a:lnTo>
                <a:lnTo>
                  <a:pt x="224" y="164"/>
                </a:lnTo>
                <a:lnTo>
                  <a:pt x="212" y="168"/>
                </a:lnTo>
                <a:lnTo>
                  <a:pt x="200" y="168"/>
                </a:lnTo>
                <a:lnTo>
                  <a:pt x="172" y="164"/>
                </a:lnTo>
                <a:lnTo>
                  <a:pt x="148" y="160"/>
                </a:lnTo>
                <a:lnTo>
                  <a:pt x="136" y="156"/>
                </a:lnTo>
                <a:lnTo>
                  <a:pt x="124" y="160"/>
                </a:lnTo>
                <a:lnTo>
                  <a:pt x="96" y="160"/>
                </a:lnTo>
                <a:lnTo>
                  <a:pt x="84" y="160"/>
                </a:lnTo>
                <a:lnTo>
                  <a:pt x="72" y="152"/>
                </a:lnTo>
                <a:lnTo>
                  <a:pt x="64" y="120"/>
                </a:lnTo>
                <a:lnTo>
                  <a:pt x="52" y="116"/>
                </a:lnTo>
                <a:lnTo>
                  <a:pt x="36" y="108"/>
                </a:lnTo>
                <a:lnTo>
                  <a:pt x="24" y="100"/>
                </a:lnTo>
                <a:lnTo>
                  <a:pt x="8" y="92"/>
                </a:lnTo>
                <a:lnTo>
                  <a:pt x="0" y="80"/>
                </a:lnTo>
                <a:lnTo>
                  <a:pt x="12" y="72"/>
                </a:lnTo>
                <a:lnTo>
                  <a:pt x="16" y="60"/>
                </a:lnTo>
                <a:lnTo>
                  <a:pt x="28" y="52"/>
                </a:lnTo>
                <a:lnTo>
                  <a:pt x="40" y="52"/>
                </a:lnTo>
                <a:lnTo>
                  <a:pt x="56" y="48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3416300" y="5181600"/>
            <a:ext cx="560388" cy="268288"/>
          </a:xfrm>
          <a:custGeom>
            <a:avLst/>
            <a:gdLst/>
            <a:ahLst/>
            <a:cxnLst>
              <a:cxn ang="0">
                <a:pos x="56" y="48"/>
              </a:cxn>
              <a:cxn ang="0">
                <a:pos x="72" y="36"/>
              </a:cxn>
              <a:cxn ang="0">
                <a:pos x="68" y="24"/>
              </a:cxn>
              <a:cxn ang="0">
                <a:pos x="80" y="20"/>
              </a:cxn>
              <a:cxn ang="0">
                <a:pos x="96" y="8"/>
              </a:cxn>
              <a:cxn ang="0">
                <a:pos x="108" y="4"/>
              </a:cxn>
              <a:cxn ang="0">
                <a:pos x="124" y="16"/>
              </a:cxn>
              <a:cxn ang="0">
                <a:pos x="136" y="4"/>
              </a:cxn>
              <a:cxn ang="0">
                <a:pos x="148" y="0"/>
              </a:cxn>
              <a:cxn ang="0">
                <a:pos x="160" y="0"/>
              </a:cxn>
              <a:cxn ang="0">
                <a:pos x="164" y="12"/>
              </a:cxn>
              <a:cxn ang="0">
                <a:pos x="176" y="4"/>
              </a:cxn>
              <a:cxn ang="0">
                <a:pos x="188" y="4"/>
              </a:cxn>
              <a:cxn ang="0">
                <a:pos x="220" y="0"/>
              </a:cxn>
              <a:cxn ang="0">
                <a:pos x="232" y="4"/>
              </a:cxn>
              <a:cxn ang="0">
                <a:pos x="260" y="0"/>
              </a:cxn>
              <a:cxn ang="0">
                <a:pos x="296" y="0"/>
              </a:cxn>
              <a:cxn ang="0">
                <a:pos x="320" y="0"/>
              </a:cxn>
              <a:cxn ang="0">
                <a:pos x="324" y="12"/>
              </a:cxn>
              <a:cxn ang="0">
                <a:pos x="324" y="28"/>
              </a:cxn>
              <a:cxn ang="0">
                <a:pos x="336" y="32"/>
              </a:cxn>
              <a:cxn ang="0">
                <a:pos x="344" y="44"/>
              </a:cxn>
              <a:cxn ang="0">
                <a:pos x="348" y="56"/>
              </a:cxn>
              <a:cxn ang="0">
                <a:pos x="352" y="68"/>
              </a:cxn>
              <a:cxn ang="0">
                <a:pos x="352" y="80"/>
              </a:cxn>
              <a:cxn ang="0">
                <a:pos x="352" y="92"/>
              </a:cxn>
              <a:cxn ang="0">
                <a:pos x="348" y="104"/>
              </a:cxn>
              <a:cxn ang="0">
                <a:pos x="336" y="108"/>
              </a:cxn>
              <a:cxn ang="0">
                <a:pos x="324" y="112"/>
              </a:cxn>
              <a:cxn ang="0">
                <a:pos x="320" y="124"/>
              </a:cxn>
              <a:cxn ang="0">
                <a:pos x="316" y="140"/>
              </a:cxn>
              <a:cxn ang="0">
                <a:pos x="304" y="144"/>
              </a:cxn>
              <a:cxn ang="0">
                <a:pos x="288" y="148"/>
              </a:cxn>
              <a:cxn ang="0">
                <a:pos x="276" y="148"/>
              </a:cxn>
              <a:cxn ang="0">
                <a:pos x="264" y="148"/>
              </a:cxn>
              <a:cxn ang="0">
                <a:pos x="252" y="148"/>
              </a:cxn>
              <a:cxn ang="0">
                <a:pos x="240" y="148"/>
              </a:cxn>
              <a:cxn ang="0">
                <a:pos x="236" y="160"/>
              </a:cxn>
              <a:cxn ang="0">
                <a:pos x="224" y="164"/>
              </a:cxn>
              <a:cxn ang="0">
                <a:pos x="212" y="168"/>
              </a:cxn>
              <a:cxn ang="0">
                <a:pos x="200" y="168"/>
              </a:cxn>
              <a:cxn ang="0">
                <a:pos x="172" y="164"/>
              </a:cxn>
              <a:cxn ang="0">
                <a:pos x="148" y="160"/>
              </a:cxn>
              <a:cxn ang="0">
                <a:pos x="136" y="156"/>
              </a:cxn>
              <a:cxn ang="0">
                <a:pos x="124" y="160"/>
              </a:cxn>
              <a:cxn ang="0">
                <a:pos x="96" y="160"/>
              </a:cxn>
              <a:cxn ang="0">
                <a:pos x="84" y="160"/>
              </a:cxn>
              <a:cxn ang="0">
                <a:pos x="72" y="152"/>
              </a:cxn>
              <a:cxn ang="0">
                <a:pos x="64" y="120"/>
              </a:cxn>
              <a:cxn ang="0">
                <a:pos x="52" y="116"/>
              </a:cxn>
              <a:cxn ang="0">
                <a:pos x="36" y="108"/>
              </a:cxn>
              <a:cxn ang="0">
                <a:pos x="24" y="100"/>
              </a:cxn>
              <a:cxn ang="0">
                <a:pos x="8" y="92"/>
              </a:cxn>
              <a:cxn ang="0">
                <a:pos x="0" y="80"/>
              </a:cxn>
              <a:cxn ang="0">
                <a:pos x="12" y="72"/>
              </a:cxn>
              <a:cxn ang="0">
                <a:pos x="16" y="60"/>
              </a:cxn>
              <a:cxn ang="0">
                <a:pos x="28" y="52"/>
              </a:cxn>
              <a:cxn ang="0">
                <a:pos x="40" y="52"/>
              </a:cxn>
              <a:cxn ang="0">
                <a:pos x="56" y="48"/>
              </a:cxn>
            </a:cxnLst>
            <a:rect l="0" t="0" r="r" b="b"/>
            <a:pathLst>
              <a:path w="353" h="169">
                <a:moveTo>
                  <a:pt x="56" y="48"/>
                </a:moveTo>
                <a:lnTo>
                  <a:pt x="72" y="36"/>
                </a:lnTo>
                <a:lnTo>
                  <a:pt x="68" y="24"/>
                </a:lnTo>
                <a:lnTo>
                  <a:pt x="80" y="20"/>
                </a:lnTo>
                <a:lnTo>
                  <a:pt x="96" y="8"/>
                </a:lnTo>
                <a:lnTo>
                  <a:pt x="108" y="4"/>
                </a:lnTo>
                <a:lnTo>
                  <a:pt x="124" y="16"/>
                </a:lnTo>
                <a:lnTo>
                  <a:pt x="136" y="4"/>
                </a:lnTo>
                <a:lnTo>
                  <a:pt x="148" y="0"/>
                </a:lnTo>
                <a:lnTo>
                  <a:pt x="160" y="0"/>
                </a:lnTo>
                <a:lnTo>
                  <a:pt x="164" y="12"/>
                </a:lnTo>
                <a:lnTo>
                  <a:pt x="176" y="4"/>
                </a:lnTo>
                <a:lnTo>
                  <a:pt x="188" y="4"/>
                </a:lnTo>
                <a:lnTo>
                  <a:pt x="220" y="0"/>
                </a:lnTo>
                <a:lnTo>
                  <a:pt x="232" y="4"/>
                </a:lnTo>
                <a:lnTo>
                  <a:pt x="260" y="0"/>
                </a:lnTo>
                <a:lnTo>
                  <a:pt x="296" y="0"/>
                </a:lnTo>
                <a:lnTo>
                  <a:pt x="320" y="0"/>
                </a:lnTo>
                <a:lnTo>
                  <a:pt x="324" y="12"/>
                </a:lnTo>
                <a:lnTo>
                  <a:pt x="324" y="28"/>
                </a:lnTo>
                <a:lnTo>
                  <a:pt x="336" y="32"/>
                </a:lnTo>
                <a:lnTo>
                  <a:pt x="344" y="44"/>
                </a:lnTo>
                <a:lnTo>
                  <a:pt x="348" y="56"/>
                </a:lnTo>
                <a:lnTo>
                  <a:pt x="352" y="68"/>
                </a:lnTo>
                <a:lnTo>
                  <a:pt x="352" y="80"/>
                </a:lnTo>
                <a:lnTo>
                  <a:pt x="352" y="92"/>
                </a:lnTo>
                <a:lnTo>
                  <a:pt x="348" y="104"/>
                </a:lnTo>
                <a:lnTo>
                  <a:pt x="336" y="108"/>
                </a:lnTo>
                <a:lnTo>
                  <a:pt x="324" y="112"/>
                </a:lnTo>
                <a:lnTo>
                  <a:pt x="320" y="124"/>
                </a:lnTo>
                <a:lnTo>
                  <a:pt x="316" y="140"/>
                </a:lnTo>
                <a:lnTo>
                  <a:pt x="304" y="144"/>
                </a:lnTo>
                <a:lnTo>
                  <a:pt x="288" y="148"/>
                </a:lnTo>
                <a:lnTo>
                  <a:pt x="276" y="148"/>
                </a:lnTo>
                <a:lnTo>
                  <a:pt x="264" y="148"/>
                </a:lnTo>
                <a:lnTo>
                  <a:pt x="252" y="148"/>
                </a:lnTo>
                <a:lnTo>
                  <a:pt x="240" y="148"/>
                </a:lnTo>
                <a:lnTo>
                  <a:pt x="236" y="160"/>
                </a:lnTo>
                <a:lnTo>
                  <a:pt x="224" y="164"/>
                </a:lnTo>
                <a:lnTo>
                  <a:pt x="212" y="168"/>
                </a:lnTo>
                <a:lnTo>
                  <a:pt x="200" y="168"/>
                </a:lnTo>
                <a:lnTo>
                  <a:pt x="172" y="164"/>
                </a:lnTo>
                <a:lnTo>
                  <a:pt x="148" y="160"/>
                </a:lnTo>
                <a:lnTo>
                  <a:pt x="136" y="156"/>
                </a:lnTo>
                <a:lnTo>
                  <a:pt x="124" y="160"/>
                </a:lnTo>
                <a:lnTo>
                  <a:pt x="96" y="160"/>
                </a:lnTo>
                <a:lnTo>
                  <a:pt x="84" y="160"/>
                </a:lnTo>
                <a:lnTo>
                  <a:pt x="72" y="152"/>
                </a:lnTo>
                <a:lnTo>
                  <a:pt x="64" y="120"/>
                </a:lnTo>
                <a:lnTo>
                  <a:pt x="52" y="116"/>
                </a:lnTo>
                <a:lnTo>
                  <a:pt x="36" y="108"/>
                </a:lnTo>
                <a:lnTo>
                  <a:pt x="24" y="100"/>
                </a:lnTo>
                <a:lnTo>
                  <a:pt x="8" y="92"/>
                </a:lnTo>
                <a:lnTo>
                  <a:pt x="0" y="80"/>
                </a:lnTo>
                <a:lnTo>
                  <a:pt x="12" y="72"/>
                </a:lnTo>
                <a:lnTo>
                  <a:pt x="16" y="60"/>
                </a:lnTo>
                <a:lnTo>
                  <a:pt x="28" y="52"/>
                </a:lnTo>
                <a:lnTo>
                  <a:pt x="40" y="52"/>
                </a:lnTo>
                <a:lnTo>
                  <a:pt x="56" y="48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7" name="Freeform 25"/>
          <p:cNvSpPr>
            <a:spLocks/>
          </p:cNvSpPr>
          <p:nvPr/>
        </p:nvSpPr>
        <p:spPr bwMode="auto">
          <a:xfrm>
            <a:off x="3492500" y="5257800"/>
            <a:ext cx="560388" cy="268288"/>
          </a:xfrm>
          <a:custGeom>
            <a:avLst/>
            <a:gdLst/>
            <a:ahLst/>
            <a:cxnLst>
              <a:cxn ang="0">
                <a:pos x="56" y="48"/>
              </a:cxn>
              <a:cxn ang="0">
                <a:pos x="72" y="36"/>
              </a:cxn>
              <a:cxn ang="0">
                <a:pos x="68" y="24"/>
              </a:cxn>
              <a:cxn ang="0">
                <a:pos x="80" y="20"/>
              </a:cxn>
              <a:cxn ang="0">
                <a:pos x="96" y="8"/>
              </a:cxn>
              <a:cxn ang="0">
                <a:pos x="108" y="4"/>
              </a:cxn>
              <a:cxn ang="0">
                <a:pos x="124" y="16"/>
              </a:cxn>
              <a:cxn ang="0">
                <a:pos x="136" y="4"/>
              </a:cxn>
              <a:cxn ang="0">
                <a:pos x="148" y="0"/>
              </a:cxn>
              <a:cxn ang="0">
                <a:pos x="160" y="0"/>
              </a:cxn>
              <a:cxn ang="0">
                <a:pos x="164" y="12"/>
              </a:cxn>
              <a:cxn ang="0">
                <a:pos x="176" y="4"/>
              </a:cxn>
              <a:cxn ang="0">
                <a:pos x="188" y="4"/>
              </a:cxn>
              <a:cxn ang="0">
                <a:pos x="220" y="0"/>
              </a:cxn>
              <a:cxn ang="0">
                <a:pos x="232" y="4"/>
              </a:cxn>
              <a:cxn ang="0">
                <a:pos x="260" y="0"/>
              </a:cxn>
              <a:cxn ang="0">
                <a:pos x="296" y="0"/>
              </a:cxn>
              <a:cxn ang="0">
                <a:pos x="320" y="0"/>
              </a:cxn>
              <a:cxn ang="0">
                <a:pos x="324" y="12"/>
              </a:cxn>
              <a:cxn ang="0">
                <a:pos x="324" y="28"/>
              </a:cxn>
              <a:cxn ang="0">
                <a:pos x="336" y="32"/>
              </a:cxn>
              <a:cxn ang="0">
                <a:pos x="344" y="44"/>
              </a:cxn>
              <a:cxn ang="0">
                <a:pos x="348" y="56"/>
              </a:cxn>
              <a:cxn ang="0">
                <a:pos x="352" y="68"/>
              </a:cxn>
              <a:cxn ang="0">
                <a:pos x="352" y="80"/>
              </a:cxn>
              <a:cxn ang="0">
                <a:pos x="352" y="92"/>
              </a:cxn>
              <a:cxn ang="0">
                <a:pos x="348" y="104"/>
              </a:cxn>
              <a:cxn ang="0">
                <a:pos x="336" y="108"/>
              </a:cxn>
              <a:cxn ang="0">
                <a:pos x="324" y="112"/>
              </a:cxn>
              <a:cxn ang="0">
                <a:pos x="320" y="124"/>
              </a:cxn>
              <a:cxn ang="0">
                <a:pos x="316" y="140"/>
              </a:cxn>
              <a:cxn ang="0">
                <a:pos x="304" y="144"/>
              </a:cxn>
              <a:cxn ang="0">
                <a:pos x="288" y="148"/>
              </a:cxn>
              <a:cxn ang="0">
                <a:pos x="276" y="148"/>
              </a:cxn>
              <a:cxn ang="0">
                <a:pos x="264" y="148"/>
              </a:cxn>
              <a:cxn ang="0">
                <a:pos x="252" y="148"/>
              </a:cxn>
              <a:cxn ang="0">
                <a:pos x="240" y="148"/>
              </a:cxn>
              <a:cxn ang="0">
                <a:pos x="236" y="160"/>
              </a:cxn>
              <a:cxn ang="0">
                <a:pos x="224" y="164"/>
              </a:cxn>
              <a:cxn ang="0">
                <a:pos x="212" y="168"/>
              </a:cxn>
              <a:cxn ang="0">
                <a:pos x="200" y="168"/>
              </a:cxn>
              <a:cxn ang="0">
                <a:pos x="172" y="164"/>
              </a:cxn>
              <a:cxn ang="0">
                <a:pos x="148" y="160"/>
              </a:cxn>
              <a:cxn ang="0">
                <a:pos x="136" y="156"/>
              </a:cxn>
              <a:cxn ang="0">
                <a:pos x="124" y="160"/>
              </a:cxn>
              <a:cxn ang="0">
                <a:pos x="96" y="160"/>
              </a:cxn>
              <a:cxn ang="0">
                <a:pos x="84" y="160"/>
              </a:cxn>
              <a:cxn ang="0">
                <a:pos x="72" y="152"/>
              </a:cxn>
              <a:cxn ang="0">
                <a:pos x="64" y="120"/>
              </a:cxn>
              <a:cxn ang="0">
                <a:pos x="52" y="116"/>
              </a:cxn>
              <a:cxn ang="0">
                <a:pos x="36" y="108"/>
              </a:cxn>
              <a:cxn ang="0">
                <a:pos x="24" y="100"/>
              </a:cxn>
              <a:cxn ang="0">
                <a:pos x="8" y="92"/>
              </a:cxn>
              <a:cxn ang="0">
                <a:pos x="0" y="80"/>
              </a:cxn>
              <a:cxn ang="0">
                <a:pos x="12" y="72"/>
              </a:cxn>
              <a:cxn ang="0">
                <a:pos x="16" y="60"/>
              </a:cxn>
              <a:cxn ang="0">
                <a:pos x="28" y="52"/>
              </a:cxn>
              <a:cxn ang="0">
                <a:pos x="40" y="52"/>
              </a:cxn>
              <a:cxn ang="0">
                <a:pos x="56" y="48"/>
              </a:cxn>
            </a:cxnLst>
            <a:rect l="0" t="0" r="r" b="b"/>
            <a:pathLst>
              <a:path w="353" h="169">
                <a:moveTo>
                  <a:pt x="56" y="48"/>
                </a:moveTo>
                <a:lnTo>
                  <a:pt x="72" y="36"/>
                </a:lnTo>
                <a:lnTo>
                  <a:pt x="68" y="24"/>
                </a:lnTo>
                <a:lnTo>
                  <a:pt x="80" y="20"/>
                </a:lnTo>
                <a:lnTo>
                  <a:pt x="96" y="8"/>
                </a:lnTo>
                <a:lnTo>
                  <a:pt x="108" y="4"/>
                </a:lnTo>
                <a:lnTo>
                  <a:pt x="124" y="16"/>
                </a:lnTo>
                <a:lnTo>
                  <a:pt x="136" y="4"/>
                </a:lnTo>
                <a:lnTo>
                  <a:pt x="148" y="0"/>
                </a:lnTo>
                <a:lnTo>
                  <a:pt x="160" y="0"/>
                </a:lnTo>
                <a:lnTo>
                  <a:pt x="164" y="12"/>
                </a:lnTo>
                <a:lnTo>
                  <a:pt x="176" y="4"/>
                </a:lnTo>
                <a:lnTo>
                  <a:pt x="188" y="4"/>
                </a:lnTo>
                <a:lnTo>
                  <a:pt x="220" y="0"/>
                </a:lnTo>
                <a:lnTo>
                  <a:pt x="232" y="4"/>
                </a:lnTo>
                <a:lnTo>
                  <a:pt x="260" y="0"/>
                </a:lnTo>
                <a:lnTo>
                  <a:pt x="296" y="0"/>
                </a:lnTo>
                <a:lnTo>
                  <a:pt x="320" y="0"/>
                </a:lnTo>
                <a:lnTo>
                  <a:pt x="324" y="12"/>
                </a:lnTo>
                <a:lnTo>
                  <a:pt x="324" y="28"/>
                </a:lnTo>
                <a:lnTo>
                  <a:pt x="336" y="32"/>
                </a:lnTo>
                <a:lnTo>
                  <a:pt x="344" y="44"/>
                </a:lnTo>
                <a:lnTo>
                  <a:pt x="348" y="56"/>
                </a:lnTo>
                <a:lnTo>
                  <a:pt x="352" y="68"/>
                </a:lnTo>
                <a:lnTo>
                  <a:pt x="352" y="80"/>
                </a:lnTo>
                <a:lnTo>
                  <a:pt x="352" y="92"/>
                </a:lnTo>
                <a:lnTo>
                  <a:pt x="348" y="104"/>
                </a:lnTo>
                <a:lnTo>
                  <a:pt x="336" y="108"/>
                </a:lnTo>
                <a:lnTo>
                  <a:pt x="324" y="112"/>
                </a:lnTo>
                <a:lnTo>
                  <a:pt x="320" y="124"/>
                </a:lnTo>
                <a:lnTo>
                  <a:pt x="316" y="140"/>
                </a:lnTo>
                <a:lnTo>
                  <a:pt x="304" y="144"/>
                </a:lnTo>
                <a:lnTo>
                  <a:pt x="288" y="148"/>
                </a:lnTo>
                <a:lnTo>
                  <a:pt x="276" y="148"/>
                </a:lnTo>
                <a:lnTo>
                  <a:pt x="264" y="148"/>
                </a:lnTo>
                <a:lnTo>
                  <a:pt x="252" y="148"/>
                </a:lnTo>
                <a:lnTo>
                  <a:pt x="240" y="148"/>
                </a:lnTo>
                <a:lnTo>
                  <a:pt x="236" y="160"/>
                </a:lnTo>
                <a:lnTo>
                  <a:pt x="224" y="164"/>
                </a:lnTo>
                <a:lnTo>
                  <a:pt x="212" y="168"/>
                </a:lnTo>
                <a:lnTo>
                  <a:pt x="200" y="168"/>
                </a:lnTo>
                <a:lnTo>
                  <a:pt x="172" y="164"/>
                </a:lnTo>
                <a:lnTo>
                  <a:pt x="148" y="160"/>
                </a:lnTo>
                <a:lnTo>
                  <a:pt x="136" y="156"/>
                </a:lnTo>
                <a:lnTo>
                  <a:pt x="124" y="160"/>
                </a:lnTo>
                <a:lnTo>
                  <a:pt x="96" y="160"/>
                </a:lnTo>
                <a:lnTo>
                  <a:pt x="84" y="160"/>
                </a:lnTo>
                <a:lnTo>
                  <a:pt x="72" y="152"/>
                </a:lnTo>
                <a:lnTo>
                  <a:pt x="64" y="120"/>
                </a:lnTo>
                <a:lnTo>
                  <a:pt x="52" y="116"/>
                </a:lnTo>
                <a:lnTo>
                  <a:pt x="36" y="108"/>
                </a:lnTo>
                <a:lnTo>
                  <a:pt x="24" y="100"/>
                </a:lnTo>
                <a:lnTo>
                  <a:pt x="8" y="92"/>
                </a:lnTo>
                <a:lnTo>
                  <a:pt x="0" y="80"/>
                </a:lnTo>
                <a:lnTo>
                  <a:pt x="12" y="72"/>
                </a:lnTo>
                <a:lnTo>
                  <a:pt x="16" y="60"/>
                </a:lnTo>
                <a:lnTo>
                  <a:pt x="28" y="52"/>
                </a:lnTo>
                <a:lnTo>
                  <a:pt x="40" y="52"/>
                </a:lnTo>
                <a:lnTo>
                  <a:pt x="56" y="48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8" name="Freeform 26"/>
          <p:cNvSpPr>
            <a:spLocks/>
          </p:cNvSpPr>
          <p:nvPr/>
        </p:nvSpPr>
        <p:spPr bwMode="auto">
          <a:xfrm>
            <a:off x="3568700" y="5334000"/>
            <a:ext cx="560388" cy="268288"/>
          </a:xfrm>
          <a:custGeom>
            <a:avLst/>
            <a:gdLst/>
            <a:ahLst/>
            <a:cxnLst>
              <a:cxn ang="0">
                <a:pos x="56" y="48"/>
              </a:cxn>
              <a:cxn ang="0">
                <a:pos x="72" y="36"/>
              </a:cxn>
              <a:cxn ang="0">
                <a:pos x="68" y="24"/>
              </a:cxn>
              <a:cxn ang="0">
                <a:pos x="80" y="20"/>
              </a:cxn>
              <a:cxn ang="0">
                <a:pos x="96" y="8"/>
              </a:cxn>
              <a:cxn ang="0">
                <a:pos x="108" y="4"/>
              </a:cxn>
              <a:cxn ang="0">
                <a:pos x="124" y="16"/>
              </a:cxn>
              <a:cxn ang="0">
                <a:pos x="136" y="4"/>
              </a:cxn>
              <a:cxn ang="0">
                <a:pos x="148" y="0"/>
              </a:cxn>
              <a:cxn ang="0">
                <a:pos x="160" y="0"/>
              </a:cxn>
              <a:cxn ang="0">
                <a:pos x="164" y="12"/>
              </a:cxn>
              <a:cxn ang="0">
                <a:pos x="176" y="4"/>
              </a:cxn>
              <a:cxn ang="0">
                <a:pos x="188" y="4"/>
              </a:cxn>
              <a:cxn ang="0">
                <a:pos x="220" y="0"/>
              </a:cxn>
              <a:cxn ang="0">
                <a:pos x="232" y="4"/>
              </a:cxn>
              <a:cxn ang="0">
                <a:pos x="260" y="0"/>
              </a:cxn>
              <a:cxn ang="0">
                <a:pos x="296" y="0"/>
              </a:cxn>
              <a:cxn ang="0">
                <a:pos x="320" y="0"/>
              </a:cxn>
              <a:cxn ang="0">
                <a:pos x="324" y="12"/>
              </a:cxn>
              <a:cxn ang="0">
                <a:pos x="324" y="28"/>
              </a:cxn>
              <a:cxn ang="0">
                <a:pos x="336" y="32"/>
              </a:cxn>
              <a:cxn ang="0">
                <a:pos x="344" y="44"/>
              </a:cxn>
              <a:cxn ang="0">
                <a:pos x="348" y="56"/>
              </a:cxn>
              <a:cxn ang="0">
                <a:pos x="352" y="68"/>
              </a:cxn>
              <a:cxn ang="0">
                <a:pos x="352" y="80"/>
              </a:cxn>
              <a:cxn ang="0">
                <a:pos x="352" y="92"/>
              </a:cxn>
              <a:cxn ang="0">
                <a:pos x="348" y="104"/>
              </a:cxn>
              <a:cxn ang="0">
                <a:pos x="336" y="108"/>
              </a:cxn>
              <a:cxn ang="0">
                <a:pos x="324" y="112"/>
              </a:cxn>
              <a:cxn ang="0">
                <a:pos x="320" y="124"/>
              </a:cxn>
              <a:cxn ang="0">
                <a:pos x="316" y="140"/>
              </a:cxn>
              <a:cxn ang="0">
                <a:pos x="304" y="144"/>
              </a:cxn>
              <a:cxn ang="0">
                <a:pos x="288" y="148"/>
              </a:cxn>
              <a:cxn ang="0">
                <a:pos x="276" y="148"/>
              </a:cxn>
              <a:cxn ang="0">
                <a:pos x="264" y="148"/>
              </a:cxn>
              <a:cxn ang="0">
                <a:pos x="252" y="148"/>
              </a:cxn>
              <a:cxn ang="0">
                <a:pos x="240" y="148"/>
              </a:cxn>
              <a:cxn ang="0">
                <a:pos x="236" y="160"/>
              </a:cxn>
              <a:cxn ang="0">
                <a:pos x="224" y="164"/>
              </a:cxn>
              <a:cxn ang="0">
                <a:pos x="212" y="168"/>
              </a:cxn>
              <a:cxn ang="0">
                <a:pos x="200" y="168"/>
              </a:cxn>
              <a:cxn ang="0">
                <a:pos x="172" y="164"/>
              </a:cxn>
              <a:cxn ang="0">
                <a:pos x="148" y="160"/>
              </a:cxn>
              <a:cxn ang="0">
                <a:pos x="136" y="156"/>
              </a:cxn>
              <a:cxn ang="0">
                <a:pos x="124" y="160"/>
              </a:cxn>
              <a:cxn ang="0">
                <a:pos x="96" y="160"/>
              </a:cxn>
              <a:cxn ang="0">
                <a:pos x="84" y="160"/>
              </a:cxn>
              <a:cxn ang="0">
                <a:pos x="72" y="152"/>
              </a:cxn>
              <a:cxn ang="0">
                <a:pos x="64" y="120"/>
              </a:cxn>
              <a:cxn ang="0">
                <a:pos x="52" y="116"/>
              </a:cxn>
              <a:cxn ang="0">
                <a:pos x="36" y="108"/>
              </a:cxn>
              <a:cxn ang="0">
                <a:pos x="24" y="100"/>
              </a:cxn>
              <a:cxn ang="0">
                <a:pos x="8" y="92"/>
              </a:cxn>
              <a:cxn ang="0">
                <a:pos x="0" y="80"/>
              </a:cxn>
              <a:cxn ang="0">
                <a:pos x="12" y="72"/>
              </a:cxn>
              <a:cxn ang="0">
                <a:pos x="16" y="60"/>
              </a:cxn>
              <a:cxn ang="0">
                <a:pos x="28" y="52"/>
              </a:cxn>
              <a:cxn ang="0">
                <a:pos x="40" y="52"/>
              </a:cxn>
              <a:cxn ang="0">
                <a:pos x="56" y="48"/>
              </a:cxn>
            </a:cxnLst>
            <a:rect l="0" t="0" r="r" b="b"/>
            <a:pathLst>
              <a:path w="353" h="169">
                <a:moveTo>
                  <a:pt x="56" y="48"/>
                </a:moveTo>
                <a:lnTo>
                  <a:pt x="72" y="36"/>
                </a:lnTo>
                <a:lnTo>
                  <a:pt x="68" y="24"/>
                </a:lnTo>
                <a:lnTo>
                  <a:pt x="80" y="20"/>
                </a:lnTo>
                <a:lnTo>
                  <a:pt x="96" y="8"/>
                </a:lnTo>
                <a:lnTo>
                  <a:pt x="108" y="4"/>
                </a:lnTo>
                <a:lnTo>
                  <a:pt x="124" y="16"/>
                </a:lnTo>
                <a:lnTo>
                  <a:pt x="136" y="4"/>
                </a:lnTo>
                <a:lnTo>
                  <a:pt x="148" y="0"/>
                </a:lnTo>
                <a:lnTo>
                  <a:pt x="160" y="0"/>
                </a:lnTo>
                <a:lnTo>
                  <a:pt x="164" y="12"/>
                </a:lnTo>
                <a:lnTo>
                  <a:pt x="176" y="4"/>
                </a:lnTo>
                <a:lnTo>
                  <a:pt x="188" y="4"/>
                </a:lnTo>
                <a:lnTo>
                  <a:pt x="220" y="0"/>
                </a:lnTo>
                <a:lnTo>
                  <a:pt x="232" y="4"/>
                </a:lnTo>
                <a:lnTo>
                  <a:pt x="260" y="0"/>
                </a:lnTo>
                <a:lnTo>
                  <a:pt x="296" y="0"/>
                </a:lnTo>
                <a:lnTo>
                  <a:pt x="320" y="0"/>
                </a:lnTo>
                <a:lnTo>
                  <a:pt x="324" y="12"/>
                </a:lnTo>
                <a:lnTo>
                  <a:pt x="324" y="28"/>
                </a:lnTo>
                <a:lnTo>
                  <a:pt x="336" y="32"/>
                </a:lnTo>
                <a:lnTo>
                  <a:pt x="344" y="44"/>
                </a:lnTo>
                <a:lnTo>
                  <a:pt x="348" y="56"/>
                </a:lnTo>
                <a:lnTo>
                  <a:pt x="352" y="68"/>
                </a:lnTo>
                <a:lnTo>
                  <a:pt x="352" y="80"/>
                </a:lnTo>
                <a:lnTo>
                  <a:pt x="352" y="92"/>
                </a:lnTo>
                <a:lnTo>
                  <a:pt x="348" y="104"/>
                </a:lnTo>
                <a:lnTo>
                  <a:pt x="336" y="108"/>
                </a:lnTo>
                <a:lnTo>
                  <a:pt x="324" y="112"/>
                </a:lnTo>
                <a:lnTo>
                  <a:pt x="320" y="124"/>
                </a:lnTo>
                <a:lnTo>
                  <a:pt x="316" y="140"/>
                </a:lnTo>
                <a:lnTo>
                  <a:pt x="304" y="144"/>
                </a:lnTo>
                <a:lnTo>
                  <a:pt x="288" y="148"/>
                </a:lnTo>
                <a:lnTo>
                  <a:pt x="276" y="148"/>
                </a:lnTo>
                <a:lnTo>
                  <a:pt x="264" y="148"/>
                </a:lnTo>
                <a:lnTo>
                  <a:pt x="252" y="148"/>
                </a:lnTo>
                <a:lnTo>
                  <a:pt x="240" y="148"/>
                </a:lnTo>
                <a:lnTo>
                  <a:pt x="236" y="160"/>
                </a:lnTo>
                <a:lnTo>
                  <a:pt x="224" y="164"/>
                </a:lnTo>
                <a:lnTo>
                  <a:pt x="212" y="168"/>
                </a:lnTo>
                <a:lnTo>
                  <a:pt x="200" y="168"/>
                </a:lnTo>
                <a:lnTo>
                  <a:pt x="172" y="164"/>
                </a:lnTo>
                <a:lnTo>
                  <a:pt x="148" y="160"/>
                </a:lnTo>
                <a:lnTo>
                  <a:pt x="136" y="156"/>
                </a:lnTo>
                <a:lnTo>
                  <a:pt x="124" y="160"/>
                </a:lnTo>
                <a:lnTo>
                  <a:pt x="96" y="160"/>
                </a:lnTo>
                <a:lnTo>
                  <a:pt x="84" y="160"/>
                </a:lnTo>
                <a:lnTo>
                  <a:pt x="72" y="152"/>
                </a:lnTo>
                <a:lnTo>
                  <a:pt x="64" y="120"/>
                </a:lnTo>
                <a:lnTo>
                  <a:pt x="52" y="116"/>
                </a:lnTo>
                <a:lnTo>
                  <a:pt x="36" y="108"/>
                </a:lnTo>
                <a:lnTo>
                  <a:pt x="24" y="100"/>
                </a:lnTo>
                <a:lnTo>
                  <a:pt x="8" y="92"/>
                </a:lnTo>
                <a:lnTo>
                  <a:pt x="0" y="80"/>
                </a:lnTo>
                <a:lnTo>
                  <a:pt x="12" y="72"/>
                </a:lnTo>
                <a:lnTo>
                  <a:pt x="16" y="60"/>
                </a:lnTo>
                <a:lnTo>
                  <a:pt x="28" y="52"/>
                </a:lnTo>
                <a:lnTo>
                  <a:pt x="40" y="52"/>
                </a:lnTo>
                <a:lnTo>
                  <a:pt x="56" y="48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699" name="Freeform 27"/>
          <p:cNvSpPr>
            <a:spLocks/>
          </p:cNvSpPr>
          <p:nvPr/>
        </p:nvSpPr>
        <p:spPr bwMode="auto">
          <a:xfrm>
            <a:off x="3721100" y="5334000"/>
            <a:ext cx="700088" cy="306388"/>
          </a:xfrm>
          <a:custGeom>
            <a:avLst/>
            <a:gdLst/>
            <a:ahLst/>
            <a:cxnLst>
              <a:cxn ang="0">
                <a:pos x="70" y="54"/>
              </a:cxn>
              <a:cxn ang="0">
                <a:pos x="90" y="41"/>
              </a:cxn>
              <a:cxn ang="0">
                <a:pos x="85" y="27"/>
              </a:cxn>
              <a:cxn ang="0">
                <a:pos x="100" y="22"/>
              </a:cxn>
              <a:cxn ang="0">
                <a:pos x="120" y="9"/>
              </a:cxn>
              <a:cxn ang="0">
                <a:pos x="135" y="4"/>
              </a:cxn>
              <a:cxn ang="0">
                <a:pos x="155" y="18"/>
              </a:cxn>
              <a:cxn ang="0">
                <a:pos x="170" y="4"/>
              </a:cxn>
              <a:cxn ang="0">
                <a:pos x="185" y="0"/>
              </a:cxn>
              <a:cxn ang="0">
                <a:pos x="200" y="0"/>
              </a:cxn>
              <a:cxn ang="0">
                <a:pos x="205" y="13"/>
              </a:cxn>
              <a:cxn ang="0">
                <a:pos x="220" y="4"/>
              </a:cxn>
              <a:cxn ang="0">
                <a:pos x="235" y="4"/>
              </a:cxn>
              <a:cxn ang="0">
                <a:pos x="275" y="0"/>
              </a:cxn>
              <a:cxn ang="0">
                <a:pos x="290" y="4"/>
              </a:cxn>
              <a:cxn ang="0">
                <a:pos x="325" y="0"/>
              </a:cxn>
              <a:cxn ang="0">
                <a:pos x="370" y="0"/>
              </a:cxn>
              <a:cxn ang="0">
                <a:pos x="400" y="0"/>
              </a:cxn>
              <a:cxn ang="0">
                <a:pos x="405" y="13"/>
              </a:cxn>
              <a:cxn ang="0">
                <a:pos x="405" y="32"/>
              </a:cxn>
              <a:cxn ang="0">
                <a:pos x="420" y="36"/>
              </a:cxn>
              <a:cxn ang="0">
                <a:pos x="430" y="50"/>
              </a:cxn>
              <a:cxn ang="0">
                <a:pos x="435" y="64"/>
              </a:cxn>
              <a:cxn ang="0">
                <a:pos x="440" y="77"/>
              </a:cxn>
              <a:cxn ang="0">
                <a:pos x="440" y="91"/>
              </a:cxn>
              <a:cxn ang="0">
                <a:pos x="440" y="105"/>
              </a:cxn>
              <a:cxn ang="0">
                <a:pos x="435" y="118"/>
              </a:cxn>
              <a:cxn ang="0">
                <a:pos x="420" y="123"/>
              </a:cxn>
              <a:cxn ang="0">
                <a:pos x="405" y="128"/>
              </a:cxn>
              <a:cxn ang="0">
                <a:pos x="400" y="141"/>
              </a:cxn>
              <a:cxn ang="0">
                <a:pos x="395" y="160"/>
              </a:cxn>
              <a:cxn ang="0">
                <a:pos x="380" y="164"/>
              </a:cxn>
              <a:cxn ang="0">
                <a:pos x="360" y="169"/>
              </a:cxn>
              <a:cxn ang="0">
                <a:pos x="345" y="169"/>
              </a:cxn>
              <a:cxn ang="0">
                <a:pos x="330" y="169"/>
              </a:cxn>
              <a:cxn ang="0">
                <a:pos x="315" y="169"/>
              </a:cxn>
              <a:cxn ang="0">
                <a:pos x="300" y="169"/>
              </a:cxn>
              <a:cxn ang="0">
                <a:pos x="295" y="182"/>
              </a:cxn>
              <a:cxn ang="0">
                <a:pos x="280" y="187"/>
              </a:cxn>
              <a:cxn ang="0">
                <a:pos x="265" y="192"/>
              </a:cxn>
              <a:cxn ang="0">
                <a:pos x="250" y="192"/>
              </a:cxn>
              <a:cxn ang="0">
                <a:pos x="215" y="187"/>
              </a:cxn>
              <a:cxn ang="0">
                <a:pos x="185" y="182"/>
              </a:cxn>
              <a:cxn ang="0">
                <a:pos x="170" y="178"/>
              </a:cxn>
              <a:cxn ang="0">
                <a:pos x="155" y="182"/>
              </a:cxn>
              <a:cxn ang="0">
                <a:pos x="120" y="182"/>
              </a:cxn>
              <a:cxn ang="0">
                <a:pos x="105" y="182"/>
              </a:cxn>
              <a:cxn ang="0">
                <a:pos x="90" y="173"/>
              </a:cxn>
              <a:cxn ang="0">
                <a:pos x="80" y="137"/>
              </a:cxn>
              <a:cxn ang="0">
                <a:pos x="65" y="132"/>
              </a:cxn>
              <a:cxn ang="0">
                <a:pos x="45" y="123"/>
              </a:cxn>
              <a:cxn ang="0">
                <a:pos x="30" y="114"/>
              </a:cxn>
              <a:cxn ang="0">
                <a:pos x="10" y="105"/>
              </a:cxn>
              <a:cxn ang="0">
                <a:pos x="0" y="91"/>
              </a:cxn>
              <a:cxn ang="0">
                <a:pos x="15" y="82"/>
              </a:cxn>
              <a:cxn ang="0">
                <a:pos x="20" y="68"/>
              </a:cxn>
              <a:cxn ang="0">
                <a:pos x="35" y="59"/>
              </a:cxn>
              <a:cxn ang="0">
                <a:pos x="50" y="59"/>
              </a:cxn>
              <a:cxn ang="0">
                <a:pos x="70" y="54"/>
              </a:cxn>
            </a:cxnLst>
            <a:rect l="0" t="0" r="r" b="b"/>
            <a:pathLst>
              <a:path w="441" h="193">
                <a:moveTo>
                  <a:pt x="70" y="54"/>
                </a:moveTo>
                <a:lnTo>
                  <a:pt x="90" y="41"/>
                </a:lnTo>
                <a:lnTo>
                  <a:pt x="85" y="27"/>
                </a:lnTo>
                <a:lnTo>
                  <a:pt x="100" y="22"/>
                </a:lnTo>
                <a:lnTo>
                  <a:pt x="120" y="9"/>
                </a:lnTo>
                <a:lnTo>
                  <a:pt x="135" y="4"/>
                </a:lnTo>
                <a:lnTo>
                  <a:pt x="155" y="18"/>
                </a:lnTo>
                <a:lnTo>
                  <a:pt x="170" y="4"/>
                </a:lnTo>
                <a:lnTo>
                  <a:pt x="185" y="0"/>
                </a:lnTo>
                <a:lnTo>
                  <a:pt x="200" y="0"/>
                </a:lnTo>
                <a:lnTo>
                  <a:pt x="205" y="13"/>
                </a:lnTo>
                <a:lnTo>
                  <a:pt x="220" y="4"/>
                </a:lnTo>
                <a:lnTo>
                  <a:pt x="235" y="4"/>
                </a:lnTo>
                <a:lnTo>
                  <a:pt x="275" y="0"/>
                </a:lnTo>
                <a:lnTo>
                  <a:pt x="290" y="4"/>
                </a:lnTo>
                <a:lnTo>
                  <a:pt x="325" y="0"/>
                </a:lnTo>
                <a:lnTo>
                  <a:pt x="370" y="0"/>
                </a:lnTo>
                <a:lnTo>
                  <a:pt x="400" y="0"/>
                </a:lnTo>
                <a:lnTo>
                  <a:pt x="405" y="13"/>
                </a:lnTo>
                <a:lnTo>
                  <a:pt x="405" y="32"/>
                </a:lnTo>
                <a:lnTo>
                  <a:pt x="420" y="36"/>
                </a:lnTo>
                <a:lnTo>
                  <a:pt x="430" y="50"/>
                </a:lnTo>
                <a:lnTo>
                  <a:pt x="435" y="64"/>
                </a:lnTo>
                <a:lnTo>
                  <a:pt x="440" y="77"/>
                </a:lnTo>
                <a:lnTo>
                  <a:pt x="440" y="91"/>
                </a:lnTo>
                <a:lnTo>
                  <a:pt x="440" y="105"/>
                </a:lnTo>
                <a:lnTo>
                  <a:pt x="435" y="118"/>
                </a:lnTo>
                <a:lnTo>
                  <a:pt x="420" y="123"/>
                </a:lnTo>
                <a:lnTo>
                  <a:pt x="405" y="128"/>
                </a:lnTo>
                <a:lnTo>
                  <a:pt x="400" y="141"/>
                </a:lnTo>
                <a:lnTo>
                  <a:pt x="395" y="160"/>
                </a:lnTo>
                <a:lnTo>
                  <a:pt x="380" y="164"/>
                </a:lnTo>
                <a:lnTo>
                  <a:pt x="360" y="169"/>
                </a:lnTo>
                <a:lnTo>
                  <a:pt x="345" y="169"/>
                </a:lnTo>
                <a:lnTo>
                  <a:pt x="330" y="169"/>
                </a:lnTo>
                <a:lnTo>
                  <a:pt x="315" y="169"/>
                </a:lnTo>
                <a:lnTo>
                  <a:pt x="300" y="169"/>
                </a:lnTo>
                <a:lnTo>
                  <a:pt x="295" y="182"/>
                </a:lnTo>
                <a:lnTo>
                  <a:pt x="280" y="187"/>
                </a:lnTo>
                <a:lnTo>
                  <a:pt x="265" y="192"/>
                </a:lnTo>
                <a:lnTo>
                  <a:pt x="250" y="192"/>
                </a:lnTo>
                <a:lnTo>
                  <a:pt x="215" y="187"/>
                </a:lnTo>
                <a:lnTo>
                  <a:pt x="185" y="182"/>
                </a:lnTo>
                <a:lnTo>
                  <a:pt x="170" y="178"/>
                </a:lnTo>
                <a:lnTo>
                  <a:pt x="155" y="182"/>
                </a:lnTo>
                <a:lnTo>
                  <a:pt x="120" y="182"/>
                </a:lnTo>
                <a:lnTo>
                  <a:pt x="105" y="182"/>
                </a:lnTo>
                <a:lnTo>
                  <a:pt x="90" y="173"/>
                </a:lnTo>
                <a:lnTo>
                  <a:pt x="80" y="137"/>
                </a:lnTo>
                <a:lnTo>
                  <a:pt x="65" y="132"/>
                </a:lnTo>
                <a:lnTo>
                  <a:pt x="45" y="123"/>
                </a:lnTo>
                <a:lnTo>
                  <a:pt x="30" y="114"/>
                </a:lnTo>
                <a:lnTo>
                  <a:pt x="10" y="105"/>
                </a:lnTo>
                <a:lnTo>
                  <a:pt x="0" y="91"/>
                </a:lnTo>
                <a:lnTo>
                  <a:pt x="15" y="82"/>
                </a:lnTo>
                <a:lnTo>
                  <a:pt x="20" y="68"/>
                </a:lnTo>
                <a:lnTo>
                  <a:pt x="35" y="59"/>
                </a:lnTo>
                <a:lnTo>
                  <a:pt x="50" y="59"/>
                </a:lnTo>
                <a:lnTo>
                  <a:pt x="70" y="54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0" name="Freeform 28"/>
          <p:cNvSpPr>
            <a:spLocks/>
          </p:cNvSpPr>
          <p:nvPr/>
        </p:nvSpPr>
        <p:spPr bwMode="auto">
          <a:xfrm>
            <a:off x="3873500" y="5334000"/>
            <a:ext cx="700088" cy="306388"/>
          </a:xfrm>
          <a:custGeom>
            <a:avLst/>
            <a:gdLst/>
            <a:ahLst/>
            <a:cxnLst>
              <a:cxn ang="0">
                <a:pos x="70" y="54"/>
              </a:cxn>
              <a:cxn ang="0">
                <a:pos x="90" y="41"/>
              </a:cxn>
              <a:cxn ang="0">
                <a:pos x="85" y="27"/>
              </a:cxn>
              <a:cxn ang="0">
                <a:pos x="100" y="22"/>
              </a:cxn>
              <a:cxn ang="0">
                <a:pos x="120" y="9"/>
              </a:cxn>
              <a:cxn ang="0">
                <a:pos x="135" y="4"/>
              </a:cxn>
              <a:cxn ang="0">
                <a:pos x="155" y="18"/>
              </a:cxn>
              <a:cxn ang="0">
                <a:pos x="170" y="4"/>
              </a:cxn>
              <a:cxn ang="0">
                <a:pos x="185" y="0"/>
              </a:cxn>
              <a:cxn ang="0">
                <a:pos x="200" y="0"/>
              </a:cxn>
              <a:cxn ang="0">
                <a:pos x="205" y="13"/>
              </a:cxn>
              <a:cxn ang="0">
                <a:pos x="220" y="4"/>
              </a:cxn>
              <a:cxn ang="0">
                <a:pos x="235" y="4"/>
              </a:cxn>
              <a:cxn ang="0">
                <a:pos x="275" y="0"/>
              </a:cxn>
              <a:cxn ang="0">
                <a:pos x="290" y="4"/>
              </a:cxn>
              <a:cxn ang="0">
                <a:pos x="325" y="0"/>
              </a:cxn>
              <a:cxn ang="0">
                <a:pos x="370" y="0"/>
              </a:cxn>
              <a:cxn ang="0">
                <a:pos x="400" y="0"/>
              </a:cxn>
              <a:cxn ang="0">
                <a:pos x="405" y="13"/>
              </a:cxn>
              <a:cxn ang="0">
                <a:pos x="405" y="32"/>
              </a:cxn>
              <a:cxn ang="0">
                <a:pos x="420" y="36"/>
              </a:cxn>
              <a:cxn ang="0">
                <a:pos x="430" y="50"/>
              </a:cxn>
              <a:cxn ang="0">
                <a:pos x="435" y="64"/>
              </a:cxn>
              <a:cxn ang="0">
                <a:pos x="440" y="77"/>
              </a:cxn>
              <a:cxn ang="0">
                <a:pos x="440" y="91"/>
              </a:cxn>
              <a:cxn ang="0">
                <a:pos x="440" y="105"/>
              </a:cxn>
              <a:cxn ang="0">
                <a:pos x="435" y="118"/>
              </a:cxn>
              <a:cxn ang="0">
                <a:pos x="420" y="123"/>
              </a:cxn>
              <a:cxn ang="0">
                <a:pos x="405" y="128"/>
              </a:cxn>
              <a:cxn ang="0">
                <a:pos x="400" y="141"/>
              </a:cxn>
              <a:cxn ang="0">
                <a:pos x="395" y="160"/>
              </a:cxn>
              <a:cxn ang="0">
                <a:pos x="380" y="164"/>
              </a:cxn>
              <a:cxn ang="0">
                <a:pos x="360" y="169"/>
              </a:cxn>
              <a:cxn ang="0">
                <a:pos x="345" y="169"/>
              </a:cxn>
              <a:cxn ang="0">
                <a:pos x="330" y="169"/>
              </a:cxn>
              <a:cxn ang="0">
                <a:pos x="315" y="169"/>
              </a:cxn>
              <a:cxn ang="0">
                <a:pos x="300" y="169"/>
              </a:cxn>
              <a:cxn ang="0">
                <a:pos x="295" y="182"/>
              </a:cxn>
              <a:cxn ang="0">
                <a:pos x="280" y="187"/>
              </a:cxn>
              <a:cxn ang="0">
                <a:pos x="265" y="192"/>
              </a:cxn>
              <a:cxn ang="0">
                <a:pos x="250" y="192"/>
              </a:cxn>
              <a:cxn ang="0">
                <a:pos x="215" y="187"/>
              </a:cxn>
              <a:cxn ang="0">
                <a:pos x="185" y="182"/>
              </a:cxn>
              <a:cxn ang="0">
                <a:pos x="170" y="178"/>
              </a:cxn>
              <a:cxn ang="0">
                <a:pos x="155" y="182"/>
              </a:cxn>
              <a:cxn ang="0">
                <a:pos x="120" y="182"/>
              </a:cxn>
              <a:cxn ang="0">
                <a:pos x="105" y="182"/>
              </a:cxn>
              <a:cxn ang="0">
                <a:pos x="90" y="173"/>
              </a:cxn>
              <a:cxn ang="0">
                <a:pos x="80" y="137"/>
              </a:cxn>
              <a:cxn ang="0">
                <a:pos x="65" y="132"/>
              </a:cxn>
              <a:cxn ang="0">
                <a:pos x="45" y="123"/>
              </a:cxn>
              <a:cxn ang="0">
                <a:pos x="30" y="114"/>
              </a:cxn>
              <a:cxn ang="0">
                <a:pos x="10" y="105"/>
              </a:cxn>
              <a:cxn ang="0">
                <a:pos x="0" y="91"/>
              </a:cxn>
              <a:cxn ang="0">
                <a:pos x="15" y="82"/>
              </a:cxn>
              <a:cxn ang="0">
                <a:pos x="20" y="68"/>
              </a:cxn>
              <a:cxn ang="0">
                <a:pos x="35" y="59"/>
              </a:cxn>
              <a:cxn ang="0">
                <a:pos x="50" y="59"/>
              </a:cxn>
              <a:cxn ang="0">
                <a:pos x="70" y="54"/>
              </a:cxn>
            </a:cxnLst>
            <a:rect l="0" t="0" r="r" b="b"/>
            <a:pathLst>
              <a:path w="441" h="193">
                <a:moveTo>
                  <a:pt x="70" y="54"/>
                </a:moveTo>
                <a:lnTo>
                  <a:pt x="90" y="41"/>
                </a:lnTo>
                <a:lnTo>
                  <a:pt x="85" y="27"/>
                </a:lnTo>
                <a:lnTo>
                  <a:pt x="100" y="22"/>
                </a:lnTo>
                <a:lnTo>
                  <a:pt x="120" y="9"/>
                </a:lnTo>
                <a:lnTo>
                  <a:pt x="135" y="4"/>
                </a:lnTo>
                <a:lnTo>
                  <a:pt x="155" y="18"/>
                </a:lnTo>
                <a:lnTo>
                  <a:pt x="170" y="4"/>
                </a:lnTo>
                <a:lnTo>
                  <a:pt x="185" y="0"/>
                </a:lnTo>
                <a:lnTo>
                  <a:pt x="200" y="0"/>
                </a:lnTo>
                <a:lnTo>
                  <a:pt x="205" y="13"/>
                </a:lnTo>
                <a:lnTo>
                  <a:pt x="220" y="4"/>
                </a:lnTo>
                <a:lnTo>
                  <a:pt x="235" y="4"/>
                </a:lnTo>
                <a:lnTo>
                  <a:pt x="275" y="0"/>
                </a:lnTo>
                <a:lnTo>
                  <a:pt x="290" y="4"/>
                </a:lnTo>
                <a:lnTo>
                  <a:pt x="325" y="0"/>
                </a:lnTo>
                <a:lnTo>
                  <a:pt x="370" y="0"/>
                </a:lnTo>
                <a:lnTo>
                  <a:pt x="400" y="0"/>
                </a:lnTo>
                <a:lnTo>
                  <a:pt x="405" y="13"/>
                </a:lnTo>
                <a:lnTo>
                  <a:pt x="405" y="32"/>
                </a:lnTo>
                <a:lnTo>
                  <a:pt x="420" y="36"/>
                </a:lnTo>
                <a:lnTo>
                  <a:pt x="430" y="50"/>
                </a:lnTo>
                <a:lnTo>
                  <a:pt x="435" y="64"/>
                </a:lnTo>
                <a:lnTo>
                  <a:pt x="440" y="77"/>
                </a:lnTo>
                <a:lnTo>
                  <a:pt x="440" y="91"/>
                </a:lnTo>
                <a:lnTo>
                  <a:pt x="440" y="105"/>
                </a:lnTo>
                <a:lnTo>
                  <a:pt x="435" y="118"/>
                </a:lnTo>
                <a:lnTo>
                  <a:pt x="420" y="123"/>
                </a:lnTo>
                <a:lnTo>
                  <a:pt x="405" y="128"/>
                </a:lnTo>
                <a:lnTo>
                  <a:pt x="400" y="141"/>
                </a:lnTo>
                <a:lnTo>
                  <a:pt x="395" y="160"/>
                </a:lnTo>
                <a:lnTo>
                  <a:pt x="380" y="164"/>
                </a:lnTo>
                <a:lnTo>
                  <a:pt x="360" y="169"/>
                </a:lnTo>
                <a:lnTo>
                  <a:pt x="345" y="169"/>
                </a:lnTo>
                <a:lnTo>
                  <a:pt x="330" y="169"/>
                </a:lnTo>
                <a:lnTo>
                  <a:pt x="315" y="169"/>
                </a:lnTo>
                <a:lnTo>
                  <a:pt x="300" y="169"/>
                </a:lnTo>
                <a:lnTo>
                  <a:pt x="295" y="182"/>
                </a:lnTo>
                <a:lnTo>
                  <a:pt x="280" y="187"/>
                </a:lnTo>
                <a:lnTo>
                  <a:pt x="265" y="192"/>
                </a:lnTo>
                <a:lnTo>
                  <a:pt x="250" y="192"/>
                </a:lnTo>
                <a:lnTo>
                  <a:pt x="215" y="187"/>
                </a:lnTo>
                <a:lnTo>
                  <a:pt x="185" y="182"/>
                </a:lnTo>
                <a:lnTo>
                  <a:pt x="170" y="178"/>
                </a:lnTo>
                <a:lnTo>
                  <a:pt x="155" y="182"/>
                </a:lnTo>
                <a:lnTo>
                  <a:pt x="120" y="182"/>
                </a:lnTo>
                <a:lnTo>
                  <a:pt x="105" y="182"/>
                </a:lnTo>
                <a:lnTo>
                  <a:pt x="90" y="173"/>
                </a:lnTo>
                <a:lnTo>
                  <a:pt x="80" y="137"/>
                </a:lnTo>
                <a:lnTo>
                  <a:pt x="65" y="132"/>
                </a:lnTo>
                <a:lnTo>
                  <a:pt x="45" y="123"/>
                </a:lnTo>
                <a:lnTo>
                  <a:pt x="30" y="114"/>
                </a:lnTo>
                <a:lnTo>
                  <a:pt x="10" y="105"/>
                </a:lnTo>
                <a:lnTo>
                  <a:pt x="0" y="91"/>
                </a:lnTo>
                <a:lnTo>
                  <a:pt x="15" y="82"/>
                </a:lnTo>
                <a:lnTo>
                  <a:pt x="20" y="68"/>
                </a:lnTo>
                <a:lnTo>
                  <a:pt x="35" y="59"/>
                </a:lnTo>
                <a:lnTo>
                  <a:pt x="50" y="59"/>
                </a:lnTo>
                <a:lnTo>
                  <a:pt x="70" y="54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1" name="Freeform 29"/>
          <p:cNvSpPr>
            <a:spLocks/>
          </p:cNvSpPr>
          <p:nvPr/>
        </p:nvSpPr>
        <p:spPr bwMode="auto">
          <a:xfrm>
            <a:off x="3949700" y="5257800"/>
            <a:ext cx="700088" cy="306388"/>
          </a:xfrm>
          <a:custGeom>
            <a:avLst/>
            <a:gdLst/>
            <a:ahLst/>
            <a:cxnLst>
              <a:cxn ang="0">
                <a:pos x="70" y="54"/>
              </a:cxn>
              <a:cxn ang="0">
                <a:pos x="90" y="41"/>
              </a:cxn>
              <a:cxn ang="0">
                <a:pos x="85" y="27"/>
              </a:cxn>
              <a:cxn ang="0">
                <a:pos x="100" y="22"/>
              </a:cxn>
              <a:cxn ang="0">
                <a:pos x="120" y="9"/>
              </a:cxn>
              <a:cxn ang="0">
                <a:pos x="135" y="4"/>
              </a:cxn>
              <a:cxn ang="0">
                <a:pos x="155" y="18"/>
              </a:cxn>
              <a:cxn ang="0">
                <a:pos x="170" y="4"/>
              </a:cxn>
              <a:cxn ang="0">
                <a:pos x="185" y="0"/>
              </a:cxn>
              <a:cxn ang="0">
                <a:pos x="200" y="0"/>
              </a:cxn>
              <a:cxn ang="0">
                <a:pos x="205" y="13"/>
              </a:cxn>
              <a:cxn ang="0">
                <a:pos x="220" y="4"/>
              </a:cxn>
              <a:cxn ang="0">
                <a:pos x="235" y="4"/>
              </a:cxn>
              <a:cxn ang="0">
                <a:pos x="275" y="0"/>
              </a:cxn>
              <a:cxn ang="0">
                <a:pos x="290" y="4"/>
              </a:cxn>
              <a:cxn ang="0">
                <a:pos x="325" y="0"/>
              </a:cxn>
              <a:cxn ang="0">
                <a:pos x="370" y="0"/>
              </a:cxn>
              <a:cxn ang="0">
                <a:pos x="400" y="0"/>
              </a:cxn>
              <a:cxn ang="0">
                <a:pos x="405" y="13"/>
              </a:cxn>
              <a:cxn ang="0">
                <a:pos x="405" y="32"/>
              </a:cxn>
              <a:cxn ang="0">
                <a:pos x="420" y="36"/>
              </a:cxn>
              <a:cxn ang="0">
                <a:pos x="430" y="50"/>
              </a:cxn>
              <a:cxn ang="0">
                <a:pos x="435" y="64"/>
              </a:cxn>
              <a:cxn ang="0">
                <a:pos x="440" y="77"/>
              </a:cxn>
              <a:cxn ang="0">
                <a:pos x="440" y="91"/>
              </a:cxn>
              <a:cxn ang="0">
                <a:pos x="440" y="105"/>
              </a:cxn>
              <a:cxn ang="0">
                <a:pos x="435" y="118"/>
              </a:cxn>
              <a:cxn ang="0">
                <a:pos x="420" y="123"/>
              </a:cxn>
              <a:cxn ang="0">
                <a:pos x="405" y="128"/>
              </a:cxn>
              <a:cxn ang="0">
                <a:pos x="400" y="141"/>
              </a:cxn>
              <a:cxn ang="0">
                <a:pos x="395" y="160"/>
              </a:cxn>
              <a:cxn ang="0">
                <a:pos x="380" y="164"/>
              </a:cxn>
              <a:cxn ang="0">
                <a:pos x="360" y="169"/>
              </a:cxn>
              <a:cxn ang="0">
                <a:pos x="345" y="169"/>
              </a:cxn>
              <a:cxn ang="0">
                <a:pos x="330" y="169"/>
              </a:cxn>
              <a:cxn ang="0">
                <a:pos x="315" y="169"/>
              </a:cxn>
              <a:cxn ang="0">
                <a:pos x="300" y="169"/>
              </a:cxn>
              <a:cxn ang="0">
                <a:pos x="295" y="182"/>
              </a:cxn>
              <a:cxn ang="0">
                <a:pos x="280" y="187"/>
              </a:cxn>
              <a:cxn ang="0">
                <a:pos x="265" y="192"/>
              </a:cxn>
              <a:cxn ang="0">
                <a:pos x="250" y="192"/>
              </a:cxn>
              <a:cxn ang="0">
                <a:pos x="215" y="187"/>
              </a:cxn>
              <a:cxn ang="0">
                <a:pos x="185" y="182"/>
              </a:cxn>
              <a:cxn ang="0">
                <a:pos x="170" y="178"/>
              </a:cxn>
              <a:cxn ang="0">
                <a:pos x="155" y="182"/>
              </a:cxn>
              <a:cxn ang="0">
                <a:pos x="120" y="182"/>
              </a:cxn>
              <a:cxn ang="0">
                <a:pos x="105" y="182"/>
              </a:cxn>
              <a:cxn ang="0">
                <a:pos x="90" y="173"/>
              </a:cxn>
              <a:cxn ang="0">
                <a:pos x="80" y="137"/>
              </a:cxn>
              <a:cxn ang="0">
                <a:pos x="65" y="132"/>
              </a:cxn>
              <a:cxn ang="0">
                <a:pos x="45" y="123"/>
              </a:cxn>
              <a:cxn ang="0">
                <a:pos x="30" y="114"/>
              </a:cxn>
              <a:cxn ang="0">
                <a:pos x="10" y="105"/>
              </a:cxn>
              <a:cxn ang="0">
                <a:pos x="0" y="91"/>
              </a:cxn>
              <a:cxn ang="0">
                <a:pos x="15" y="82"/>
              </a:cxn>
              <a:cxn ang="0">
                <a:pos x="20" y="68"/>
              </a:cxn>
              <a:cxn ang="0">
                <a:pos x="35" y="59"/>
              </a:cxn>
              <a:cxn ang="0">
                <a:pos x="50" y="59"/>
              </a:cxn>
              <a:cxn ang="0">
                <a:pos x="70" y="54"/>
              </a:cxn>
            </a:cxnLst>
            <a:rect l="0" t="0" r="r" b="b"/>
            <a:pathLst>
              <a:path w="441" h="193">
                <a:moveTo>
                  <a:pt x="70" y="54"/>
                </a:moveTo>
                <a:lnTo>
                  <a:pt x="90" y="41"/>
                </a:lnTo>
                <a:lnTo>
                  <a:pt x="85" y="27"/>
                </a:lnTo>
                <a:lnTo>
                  <a:pt x="100" y="22"/>
                </a:lnTo>
                <a:lnTo>
                  <a:pt x="120" y="9"/>
                </a:lnTo>
                <a:lnTo>
                  <a:pt x="135" y="4"/>
                </a:lnTo>
                <a:lnTo>
                  <a:pt x="155" y="18"/>
                </a:lnTo>
                <a:lnTo>
                  <a:pt x="170" y="4"/>
                </a:lnTo>
                <a:lnTo>
                  <a:pt x="185" y="0"/>
                </a:lnTo>
                <a:lnTo>
                  <a:pt x="200" y="0"/>
                </a:lnTo>
                <a:lnTo>
                  <a:pt x="205" y="13"/>
                </a:lnTo>
                <a:lnTo>
                  <a:pt x="220" y="4"/>
                </a:lnTo>
                <a:lnTo>
                  <a:pt x="235" y="4"/>
                </a:lnTo>
                <a:lnTo>
                  <a:pt x="275" y="0"/>
                </a:lnTo>
                <a:lnTo>
                  <a:pt x="290" y="4"/>
                </a:lnTo>
                <a:lnTo>
                  <a:pt x="325" y="0"/>
                </a:lnTo>
                <a:lnTo>
                  <a:pt x="370" y="0"/>
                </a:lnTo>
                <a:lnTo>
                  <a:pt x="400" y="0"/>
                </a:lnTo>
                <a:lnTo>
                  <a:pt x="405" y="13"/>
                </a:lnTo>
                <a:lnTo>
                  <a:pt x="405" y="32"/>
                </a:lnTo>
                <a:lnTo>
                  <a:pt x="420" y="36"/>
                </a:lnTo>
                <a:lnTo>
                  <a:pt x="430" y="50"/>
                </a:lnTo>
                <a:lnTo>
                  <a:pt x="435" y="64"/>
                </a:lnTo>
                <a:lnTo>
                  <a:pt x="440" y="77"/>
                </a:lnTo>
                <a:lnTo>
                  <a:pt x="440" y="91"/>
                </a:lnTo>
                <a:lnTo>
                  <a:pt x="440" y="105"/>
                </a:lnTo>
                <a:lnTo>
                  <a:pt x="435" y="118"/>
                </a:lnTo>
                <a:lnTo>
                  <a:pt x="420" y="123"/>
                </a:lnTo>
                <a:lnTo>
                  <a:pt x="405" y="128"/>
                </a:lnTo>
                <a:lnTo>
                  <a:pt x="400" y="141"/>
                </a:lnTo>
                <a:lnTo>
                  <a:pt x="395" y="160"/>
                </a:lnTo>
                <a:lnTo>
                  <a:pt x="380" y="164"/>
                </a:lnTo>
                <a:lnTo>
                  <a:pt x="360" y="169"/>
                </a:lnTo>
                <a:lnTo>
                  <a:pt x="345" y="169"/>
                </a:lnTo>
                <a:lnTo>
                  <a:pt x="330" y="169"/>
                </a:lnTo>
                <a:lnTo>
                  <a:pt x="315" y="169"/>
                </a:lnTo>
                <a:lnTo>
                  <a:pt x="300" y="169"/>
                </a:lnTo>
                <a:lnTo>
                  <a:pt x="295" y="182"/>
                </a:lnTo>
                <a:lnTo>
                  <a:pt x="280" y="187"/>
                </a:lnTo>
                <a:lnTo>
                  <a:pt x="265" y="192"/>
                </a:lnTo>
                <a:lnTo>
                  <a:pt x="250" y="192"/>
                </a:lnTo>
                <a:lnTo>
                  <a:pt x="215" y="187"/>
                </a:lnTo>
                <a:lnTo>
                  <a:pt x="185" y="182"/>
                </a:lnTo>
                <a:lnTo>
                  <a:pt x="170" y="178"/>
                </a:lnTo>
                <a:lnTo>
                  <a:pt x="155" y="182"/>
                </a:lnTo>
                <a:lnTo>
                  <a:pt x="120" y="182"/>
                </a:lnTo>
                <a:lnTo>
                  <a:pt x="105" y="182"/>
                </a:lnTo>
                <a:lnTo>
                  <a:pt x="90" y="173"/>
                </a:lnTo>
                <a:lnTo>
                  <a:pt x="80" y="137"/>
                </a:lnTo>
                <a:lnTo>
                  <a:pt x="65" y="132"/>
                </a:lnTo>
                <a:lnTo>
                  <a:pt x="45" y="123"/>
                </a:lnTo>
                <a:lnTo>
                  <a:pt x="30" y="114"/>
                </a:lnTo>
                <a:lnTo>
                  <a:pt x="10" y="105"/>
                </a:lnTo>
                <a:lnTo>
                  <a:pt x="0" y="91"/>
                </a:lnTo>
                <a:lnTo>
                  <a:pt x="15" y="82"/>
                </a:lnTo>
                <a:lnTo>
                  <a:pt x="20" y="68"/>
                </a:lnTo>
                <a:lnTo>
                  <a:pt x="35" y="59"/>
                </a:lnTo>
                <a:lnTo>
                  <a:pt x="50" y="59"/>
                </a:lnTo>
                <a:lnTo>
                  <a:pt x="70" y="54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2" name="Freeform 30"/>
          <p:cNvSpPr>
            <a:spLocks/>
          </p:cNvSpPr>
          <p:nvPr/>
        </p:nvSpPr>
        <p:spPr bwMode="auto">
          <a:xfrm>
            <a:off x="4025900" y="5181600"/>
            <a:ext cx="700088" cy="306388"/>
          </a:xfrm>
          <a:custGeom>
            <a:avLst/>
            <a:gdLst/>
            <a:ahLst/>
            <a:cxnLst>
              <a:cxn ang="0">
                <a:pos x="70" y="54"/>
              </a:cxn>
              <a:cxn ang="0">
                <a:pos x="90" y="41"/>
              </a:cxn>
              <a:cxn ang="0">
                <a:pos x="85" y="27"/>
              </a:cxn>
              <a:cxn ang="0">
                <a:pos x="100" y="22"/>
              </a:cxn>
              <a:cxn ang="0">
                <a:pos x="120" y="9"/>
              </a:cxn>
              <a:cxn ang="0">
                <a:pos x="135" y="4"/>
              </a:cxn>
              <a:cxn ang="0">
                <a:pos x="155" y="18"/>
              </a:cxn>
              <a:cxn ang="0">
                <a:pos x="170" y="4"/>
              </a:cxn>
              <a:cxn ang="0">
                <a:pos x="185" y="0"/>
              </a:cxn>
              <a:cxn ang="0">
                <a:pos x="200" y="0"/>
              </a:cxn>
              <a:cxn ang="0">
                <a:pos x="205" y="13"/>
              </a:cxn>
              <a:cxn ang="0">
                <a:pos x="220" y="4"/>
              </a:cxn>
              <a:cxn ang="0">
                <a:pos x="235" y="4"/>
              </a:cxn>
              <a:cxn ang="0">
                <a:pos x="275" y="0"/>
              </a:cxn>
              <a:cxn ang="0">
                <a:pos x="290" y="4"/>
              </a:cxn>
              <a:cxn ang="0">
                <a:pos x="325" y="0"/>
              </a:cxn>
              <a:cxn ang="0">
                <a:pos x="370" y="0"/>
              </a:cxn>
              <a:cxn ang="0">
                <a:pos x="400" y="0"/>
              </a:cxn>
              <a:cxn ang="0">
                <a:pos x="405" y="13"/>
              </a:cxn>
              <a:cxn ang="0">
                <a:pos x="405" y="32"/>
              </a:cxn>
              <a:cxn ang="0">
                <a:pos x="420" y="36"/>
              </a:cxn>
              <a:cxn ang="0">
                <a:pos x="430" y="50"/>
              </a:cxn>
              <a:cxn ang="0">
                <a:pos x="435" y="64"/>
              </a:cxn>
              <a:cxn ang="0">
                <a:pos x="440" y="77"/>
              </a:cxn>
              <a:cxn ang="0">
                <a:pos x="440" y="91"/>
              </a:cxn>
              <a:cxn ang="0">
                <a:pos x="440" y="105"/>
              </a:cxn>
              <a:cxn ang="0">
                <a:pos x="435" y="118"/>
              </a:cxn>
              <a:cxn ang="0">
                <a:pos x="420" y="123"/>
              </a:cxn>
              <a:cxn ang="0">
                <a:pos x="405" y="128"/>
              </a:cxn>
              <a:cxn ang="0">
                <a:pos x="400" y="141"/>
              </a:cxn>
              <a:cxn ang="0">
                <a:pos x="395" y="160"/>
              </a:cxn>
              <a:cxn ang="0">
                <a:pos x="380" y="164"/>
              </a:cxn>
              <a:cxn ang="0">
                <a:pos x="360" y="169"/>
              </a:cxn>
              <a:cxn ang="0">
                <a:pos x="345" y="169"/>
              </a:cxn>
              <a:cxn ang="0">
                <a:pos x="330" y="169"/>
              </a:cxn>
              <a:cxn ang="0">
                <a:pos x="315" y="169"/>
              </a:cxn>
              <a:cxn ang="0">
                <a:pos x="300" y="169"/>
              </a:cxn>
              <a:cxn ang="0">
                <a:pos x="295" y="182"/>
              </a:cxn>
              <a:cxn ang="0">
                <a:pos x="280" y="187"/>
              </a:cxn>
              <a:cxn ang="0">
                <a:pos x="265" y="192"/>
              </a:cxn>
              <a:cxn ang="0">
                <a:pos x="250" y="192"/>
              </a:cxn>
              <a:cxn ang="0">
                <a:pos x="215" y="187"/>
              </a:cxn>
              <a:cxn ang="0">
                <a:pos x="185" y="182"/>
              </a:cxn>
              <a:cxn ang="0">
                <a:pos x="170" y="178"/>
              </a:cxn>
              <a:cxn ang="0">
                <a:pos x="155" y="182"/>
              </a:cxn>
              <a:cxn ang="0">
                <a:pos x="120" y="182"/>
              </a:cxn>
              <a:cxn ang="0">
                <a:pos x="105" y="182"/>
              </a:cxn>
              <a:cxn ang="0">
                <a:pos x="90" y="173"/>
              </a:cxn>
              <a:cxn ang="0">
                <a:pos x="80" y="137"/>
              </a:cxn>
              <a:cxn ang="0">
                <a:pos x="65" y="132"/>
              </a:cxn>
              <a:cxn ang="0">
                <a:pos x="45" y="123"/>
              </a:cxn>
              <a:cxn ang="0">
                <a:pos x="30" y="114"/>
              </a:cxn>
              <a:cxn ang="0">
                <a:pos x="10" y="105"/>
              </a:cxn>
              <a:cxn ang="0">
                <a:pos x="0" y="91"/>
              </a:cxn>
              <a:cxn ang="0">
                <a:pos x="15" y="82"/>
              </a:cxn>
              <a:cxn ang="0">
                <a:pos x="20" y="68"/>
              </a:cxn>
              <a:cxn ang="0">
                <a:pos x="35" y="59"/>
              </a:cxn>
              <a:cxn ang="0">
                <a:pos x="50" y="59"/>
              </a:cxn>
              <a:cxn ang="0">
                <a:pos x="70" y="54"/>
              </a:cxn>
            </a:cxnLst>
            <a:rect l="0" t="0" r="r" b="b"/>
            <a:pathLst>
              <a:path w="441" h="193">
                <a:moveTo>
                  <a:pt x="70" y="54"/>
                </a:moveTo>
                <a:lnTo>
                  <a:pt x="90" y="41"/>
                </a:lnTo>
                <a:lnTo>
                  <a:pt x="85" y="27"/>
                </a:lnTo>
                <a:lnTo>
                  <a:pt x="100" y="22"/>
                </a:lnTo>
                <a:lnTo>
                  <a:pt x="120" y="9"/>
                </a:lnTo>
                <a:lnTo>
                  <a:pt x="135" y="4"/>
                </a:lnTo>
                <a:lnTo>
                  <a:pt x="155" y="18"/>
                </a:lnTo>
                <a:lnTo>
                  <a:pt x="170" y="4"/>
                </a:lnTo>
                <a:lnTo>
                  <a:pt x="185" y="0"/>
                </a:lnTo>
                <a:lnTo>
                  <a:pt x="200" y="0"/>
                </a:lnTo>
                <a:lnTo>
                  <a:pt x="205" y="13"/>
                </a:lnTo>
                <a:lnTo>
                  <a:pt x="220" y="4"/>
                </a:lnTo>
                <a:lnTo>
                  <a:pt x="235" y="4"/>
                </a:lnTo>
                <a:lnTo>
                  <a:pt x="275" y="0"/>
                </a:lnTo>
                <a:lnTo>
                  <a:pt x="290" y="4"/>
                </a:lnTo>
                <a:lnTo>
                  <a:pt x="325" y="0"/>
                </a:lnTo>
                <a:lnTo>
                  <a:pt x="370" y="0"/>
                </a:lnTo>
                <a:lnTo>
                  <a:pt x="400" y="0"/>
                </a:lnTo>
                <a:lnTo>
                  <a:pt x="405" y="13"/>
                </a:lnTo>
                <a:lnTo>
                  <a:pt x="405" y="32"/>
                </a:lnTo>
                <a:lnTo>
                  <a:pt x="420" y="36"/>
                </a:lnTo>
                <a:lnTo>
                  <a:pt x="430" y="50"/>
                </a:lnTo>
                <a:lnTo>
                  <a:pt x="435" y="64"/>
                </a:lnTo>
                <a:lnTo>
                  <a:pt x="440" y="77"/>
                </a:lnTo>
                <a:lnTo>
                  <a:pt x="440" y="91"/>
                </a:lnTo>
                <a:lnTo>
                  <a:pt x="440" y="105"/>
                </a:lnTo>
                <a:lnTo>
                  <a:pt x="435" y="118"/>
                </a:lnTo>
                <a:lnTo>
                  <a:pt x="420" y="123"/>
                </a:lnTo>
                <a:lnTo>
                  <a:pt x="405" y="128"/>
                </a:lnTo>
                <a:lnTo>
                  <a:pt x="400" y="141"/>
                </a:lnTo>
                <a:lnTo>
                  <a:pt x="395" y="160"/>
                </a:lnTo>
                <a:lnTo>
                  <a:pt x="380" y="164"/>
                </a:lnTo>
                <a:lnTo>
                  <a:pt x="360" y="169"/>
                </a:lnTo>
                <a:lnTo>
                  <a:pt x="345" y="169"/>
                </a:lnTo>
                <a:lnTo>
                  <a:pt x="330" y="169"/>
                </a:lnTo>
                <a:lnTo>
                  <a:pt x="315" y="169"/>
                </a:lnTo>
                <a:lnTo>
                  <a:pt x="300" y="169"/>
                </a:lnTo>
                <a:lnTo>
                  <a:pt x="295" y="182"/>
                </a:lnTo>
                <a:lnTo>
                  <a:pt x="280" y="187"/>
                </a:lnTo>
                <a:lnTo>
                  <a:pt x="265" y="192"/>
                </a:lnTo>
                <a:lnTo>
                  <a:pt x="250" y="192"/>
                </a:lnTo>
                <a:lnTo>
                  <a:pt x="215" y="187"/>
                </a:lnTo>
                <a:lnTo>
                  <a:pt x="185" y="182"/>
                </a:lnTo>
                <a:lnTo>
                  <a:pt x="170" y="178"/>
                </a:lnTo>
                <a:lnTo>
                  <a:pt x="155" y="182"/>
                </a:lnTo>
                <a:lnTo>
                  <a:pt x="120" y="182"/>
                </a:lnTo>
                <a:lnTo>
                  <a:pt x="105" y="182"/>
                </a:lnTo>
                <a:lnTo>
                  <a:pt x="90" y="173"/>
                </a:lnTo>
                <a:lnTo>
                  <a:pt x="80" y="137"/>
                </a:lnTo>
                <a:lnTo>
                  <a:pt x="65" y="132"/>
                </a:lnTo>
                <a:lnTo>
                  <a:pt x="45" y="123"/>
                </a:lnTo>
                <a:lnTo>
                  <a:pt x="30" y="114"/>
                </a:lnTo>
                <a:lnTo>
                  <a:pt x="10" y="105"/>
                </a:lnTo>
                <a:lnTo>
                  <a:pt x="0" y="91"/>
                </a:lnTo>
                <a:lnTo>
                  <a:pt x="15" y="82"/>
                </a:lnTo>
                <a:lnTo>
                  <a:pt x="20" y="68"/>
                </a:lnTo>
                <a:lnTo>
                  <a:pt x="35" y="59"/>
                </a:lnTo>
                <a:lnTo>
                  <a:pt x="50" y="59"/>
                </a:lnTo>
                <a:lnTo>
                  <a:pt x="70" y="54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3" name="Freeform 31"/>
          <p:cNvSpPr>
            <a:spLocks/>
          </p:cNvSpPr>
          <p:nvPr/>
        </p:nvSpPr>
        <p:spPr bwMode="auto">
          <a:xfrm>
            <a:off x="4102100" y="5105400"/>
            <a:ext cx="700088" cy="306388"/>
          </a:xfrm>
          <a:custGeom>
            <a:avLst/>
            <a:gdLst/>
            <a:ahLst/>
            <a:cxnLst>
              <a:cxn ang="0">
                <a:pos x="70" y="54"/>
              </a:cxn>
              <a:cxn ang="0">
                <a:pos x="90" y="41"/>
              </a:cxn>
              <a:cxn ang="0">
                <a:pos x="85" y="27"/>
              </a:cxn>
              <a:cxn ang="0">
                <a:pos x="100" y="22"/>
              </a:cxn>
              <a:cxn ang="0">
                <a:pos x="120" y="9"/>
              </a:cxn>
              <a:cxn ang="0">
                <a:pos x="135" y="4"/>
              </a:cxn>
              <a:cxn ang="0">
                <a:pos x="155" y="18"/>
              </a:cxn>
              <a:cxn ang="0">
                <a:pos x="170" y="4"/>
              </a:cxn>
              <a:cxn ang="0">
                <a:pos x="185" y="0"/>
              </a:cxn>
              <a:cxn ang="0">
                <a:pos x="200" y="0"/>
              </a:cxn>
              <a:cxn ang="0">
                <a:pos x="205" y="13"/>
              </a:cxn>
              <a:cxn ang="0">
                <a:pos x="220" y="4"/>
              </a:cxn>
              <a:cxn ang="0">
                <a:pos x="235" y="4"/>
              </a:cxn>
              <a:cxn ang="0">
                <a:pos x="275" y="0"/>
              </a:cxn>
              <a:cxn ang="0">
                <a:pos x="290" y="4"/>
              </a:cxn>
              <a:cxn ang="0">
                <a:pos x="325" y="0"/>
              </a:cxn>
              <a:cxn ang="0">
                <a:pos x="370" y="0"/>
              </a:cxn>
              <a:cxn ang="0">
                <a:pos x="400" y="0"/>
              </a:cxn>
              <a:cxn ang="0">
                <a:pos x="405" y="13"/>
              </a:cxn>
              <a:cxn ang="0">
                <a:pos x="405" y="32"/>
              </a:cxn>
              <a:cxn ang="0">
                <a:pos x="420" y="36"/>
              </a:cxn>
              <a:cxn ang="0">
                <a:pos x="430" y="50"/>
              </a:cxn>
              <a:cxn ang="0">
                <a:pos x="435" y="64"/>
              </a:cxn>
              <a:cxn ang="0">
                <a:pos x="440" y="77"/>
              </a:cxn>
              <a:cxn ang="0">
                <a:pos x="440" y="91"/>
              </a:cxn>
              <a:cxn ang="0">
                <a:pos x="440" y="105"/>
              </a:cxn>
              <a:cxn ang="0">
                <a:pos x="435" y="118"/>
              </a:cxn>
              <a:cxn ang="0">
                <a:pos x="420" y="123"/>
              </a:cxn>
              <a:cxn ang="0">
                <a:pos x="405" y="128"/>
              </a:cxn>
              <a:cxn ang="0">
                <a:pos x="400" y="141"/>
              </a:cxn>
              <a:cxn ang="0">
                <a:pos x="395" y="160"/>
              </a:cxn>
              <a:cxn ang="0">
                <a:pos x="380" y="164"/>
              </a:cxn>
              <a:cxn ang="0">
                <a:pos x="360" y="169"/>
              </a:cxn>
              <a:cxn ang="0">
                <a:pos x="345" y="169"/>
              </a:cxn>
              <a:cxn ang="0">
                <a:pos x="330" y="169"/>
              </a:cxn>
              <a:cxn ang="0">
                <a:pos x="315" y="169"/>
              </a:cxn>
              <a:cxn ang="0">
                <a:pos x="300" y="169"/>
              </a:cxn>
              <a:cxn ang="0">
                <a:pos x="295" y="182"/>
              </a:cxn>
              <a:cxn ang="0">
                <a:pos x="280" y="187"/>
              </a:cxn>
              <a:cxn ang="0">
                <a:pos x="265" y="192"/>
              </a:cxn>
              <a:cxn ang="0">
                <a:pos x="250" y="192"/>
              </a:cxn>
              <a:cxn ang="0">
                <a:pos x="215" y="187"/>
              </a:cxn>
              <a:cxn ang="0">
                <a:pos x="185" y="182"/>
              </a:cxn>
              <a:cxn ang="0">
                <a:pos x="170" y="178"/>
              </a:cxn>
              <a:cxn ang="0">
                <a:pos x="155" y="182"/>
              </a:cxn>
              <a:cxn ang="0">
                <a:pos x="120" y="182"/>
              </a:cxn>
              <a:cxn ang="0">
                <a:pos x="105" y="182"/>
              </a:cxn>
              <a:cxn ang="0">
                <a:pos x="90" y="173"/>
              </a:cxn>
              <a:cxn ang="0">
                <a:pos x="80" y="137"/>
              </a:cxn>
              <a:cxn ang="0">
                <a:pos x="65" y="132"/>
              </a:cxn>
              <a:cxn ang="0">
                <a:pos x="45" y="123"/>
              </a:cxn>
              <a:cxn ang="0">
                <a:pos x="30" y="114"/>
              </a:cxn>
              <a:cxn ang="0">
                <a:pos x="10" y="105"/>
              </a:cxn>
              <a:cxn ang="0">
                <a:pos x="0" y="91"/>
              </a:cxn>
              <a:cxn ang="0">
                <a:pos x="15" y="82"/>
              </a:cxn>
              <a:cxn ang="0">
                <a:pos x="20" y="68"/>
              </a:cxn>
              <a:cxn ang="0">
                <a:pos x="35" y="59"/>
              </a:cxn>
              <a:cxn ang="0">
                <a:pos x="50" y="59"/>
              </a:cxn>
              <a:cxn ang="0">
                <a:pos x="70" y="54"/>
              </a:cxn>
            </a:cxnLst>
            <a:rect l="0" t="0" r="r" b="b"/>
            <a:pathLst>
              <a:path w="441" h="193">
                <a:moveTo>
                  <a:pt x="70" y="54"/>
                </a:moveTo>
                <a:lnTo>
                  <a:pt x="90" y="41"/>
                </a:lnTo>
                <a:lnTo>
                  <a:pt x="85" y="27"/>
                </a:lnTo>
                <a:lnTo>
                  <a:pt x="100" y="22"/>
                </a:lnTo>
                <a:lnTo>
                  <a:pt x="120" y="9"/>
                </a:lnTo>
                <a:lnTo>
                  <a:pt x="135" y="4"/>
                </a:lnTo>
                <a:lnTo>
                  <a:pt x="155" y="18"/>
                </a:lnTo>
                <a:lnTo>
                  <a:pt x="170" y="4"/>
                </a:lnTo>
                <a:lnTo>
                  <a:pt x="185" y="0"/>
                </a:lnTo>
                <a:lnTo>
                  <a:pt x="200" y="0"/>
                </a:lnTo>
                <a:lnTo>
                  <a:pt x="205" y="13"/>
                </a:lnTo>
                <a:lnTo>
                  <a:pt x="220" y="4"/>
                </a:lnTo>
                <a:lnTo>
                  <a:pt x="235" y="4"/>
                </a:lnTo>
                <a:lnTo>
                  <a:pt x="275" y="0"/>
                </a:lnTo>
                <a:lnTo>
                  <a:pt x="290" y="4"/>
                </a:lnTo>
                <a:lnTo>
                  <a:pt x="325" y="0"/>
                </a:lnTo>
                <a:lnTo>
                  <a:pt x="370" y="0"/>
                </a:lnTo>
                <a:lnTo>
                  <a:pt x="400" y="0"/>
                </a:lnTo>
                <a:lnTo>
                  <a:pt x="405" y="13"/>
                </a:lnTo>
                <a:lnTo>
                  <a:pt x="405" y="32"/>
                </a:lnTo>
                <a:lnTo>
                  <a:pt x="420" y="36"/>
                </a:lnTo>
                <a:lnTo>
                  <a:pt x="430" y="50"/>
                </a:lnTo>
                <a:lnTo>
                  <a:pt x="435" y="64"/>
                </a:lnTo>
                <a:lnTo>
                  <a:pt x="440" y="77"/>
                </a:lnTo>
                <a:lnTo>
                  <a:pt x="440" y="91"/>
                </a:lnTo>
                <a:lnTo>
                  <a:pt x="440" y="105"/>
                </a:lnTo>
                <a:lnTo>
                  <a:pt x="435" y="118"/>
                </a:lnTo>
                <a:lnTo>
                  <a:pt x="420" y="123"/>
                </a:lnTo>
                <a:lnTo>
                  <a:pt x="405" y="128"/>
                </a:lnTo>
                <a:lnTo>
                  <a:pt x="400" y="141"/>
                </a:lnTo>
                <a:lnTo>
                  <a:pt x="395" y="160"/>
                </a:lnTo>
                <a:lnTo>
                  <a:pt x="380" y="164"/>
                </a:lnTo>
                <a:lnTo>
                  <a:pt x="360" y="169"/>
                </a:lnTo>
                <a:lnTo>
                  <a:pt x="345" y="169"/>
                </a:lnTo>
                <a:lnTo>
                  <a:pt x="330" y="169"/>
                </a:lnTo>
                <a:lnTo>
                  <a:pt x="315" y="169"/>
                </a:lnTo>
                <a:lnTo>
                  <a:pt x="300" y="169"/>
                </a:lnTo>
                <a:lnTo>
                  <a:pt x="295" y="182"/>
                </a:lnTo>
                <a:lnTo>
                  <a:pt x="280" y="187"/>
                </a:lnTo>
                <a:lnTo>
                  <a:pt x="265" y="192"/>
                </a:lnTo>
                <a:lnTo>
                  <a:pt x="250" y="192"/>
                </a:lnTo>
                <a:lnTo>
                  <a:pt x="215" y="187"/>
                </a:lnTo>
                <a:lnTo>
                  <a:pt x="185" y="182"/>
                </a:lnTo>
                <a:lnTo>
                  <a:pt x="170" y="178"/>
                </a:lnTo>
                <a:lnTo>
                  <a:pt x="155" y="182"/>
                </a:lnTo>
                <a:lnTo>
                  <a:pt x="120" y="182"/>
                </a:lnTo>
                <a:lnTo>
                  <a:pt x="105" y="182"/>
                </a:lnTo>
                <a:lnTo>
                  <a:pt x="90" y="173"/>
                </a:lnTo>
                <a:lnTo>
                  <a:pt x="80" y="137"/>
                </a:lnTo>
                <a:lnTo>
                  <a:pt x="65" y="132"/>
                </a:lnTo>
                <a:lnTo>
                  <a:pt x="45" y="123"/>
                </a:lnTo>
                <a:lnTo>
                  <a:pt x="30" y="114"/>
                </a:lnTo>
                <a:lnTo>
                  <a:pt x="10" y="105"/>
                </a:lnTo>
                <a:lnTo>
                  <a:pt x="0" y="91"/>
                </a:lnTo>
                <a:lnTo>
                  <a:pt x="15" y="82"/>
                </a:lnTo>
                <a:lnTo>
                  <a:pt x="20" y="68"/>
                </a:lnTo>
                <a:lnTo>
                  <a:pt x="35" y="59"/>
                </a:lnTo>
                <a:lnTo>
                  <a:pt x="50" y="59"/>
                </a:lnTo>
                <a:lnTo>
                  <a:pt x="70" y="54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4" name="Freeform 32"/>
          <p:cNvSpPr>
            <a:spLocks/>
          </p:cNvSpPr>
          <p:nvPr/>
        </p:nvSpPr>
        <p:spPr bwMode="auto">
          <a:xfrm>
            <a:off x="4178300" y="5029200"/>
            <a:ext cx="700088" cy="306388"/>
          </a:xfrm>
          <a:custGeom>
            <a:avLst/>
            <a:gdLst/>
            <a:ahLst/>
            <a:cxnLst>
              <a:cxn ang="0">
                <a:pos x="70" y="54"/>
              </a:cxn>
              <a:cxn ang="0">
                <a:pos x="90" y="41"/>
              </a:cxn>
              <a:cxn ang="0">
                <a:pos x="85" y="27"/>
              </a:cxn>
              <a:cxn ang="0">
                <a:pos x="100" y="22"/>
              </a:cxn>
              <a:cxn ang="0">
                <a:pos x="120" y="9"/>
              </a:cxn>
              <a:cxn ang="0">
                <a:pos x="135" y="4"/>
              </a:cxn>
              <a:cxn ang="0">
                <a:pos x="155" y="18"/>
              </a:cxn>
              <a:cxn ang="0">
                <a:pos x="170" y="4"/>
              </a:cxn>
              <a:cxn ang="0">
                <a:pos x="185" y="0"/>
              </a:cxn>
              <a:cxn ang="0">
                <a:pos x="200" y="0"/>
              </a:cxn>
              <a:cxn ang="0">
                <a:pos x="205" y="13"/>
              </a:cxn>
              <a:cxn ang="0">
                <a:pos x="220" y="4"/>
              </a:cxn>
              <a:cxn ang="0">
                <a:pos x="235" y="4"/>
              </a:cxn>
              <a:cxn ang="0">
                <a:pos x="275" y="0"/>
              </a:cxn>
              <a:cxn ang="0">
                <a:pos x="290" y="4"/>
              </a:cxn>
              <a:cxn ang="0">
                <a:pos x="325" y="0"/>
              </a:cxn>
              <a:cxn ang="0">
                <a:pos x="370" y="0"/>
              </a:cxn>
              <a:cxn ang="0">
                <a:pos x="400" y="0"/>
              </a:cxn>
              <a:cxn ang="0">
                <a:pos x="405" y="13"/>
              </a:cxn>
              <a:cxn ang="0">
                <a:pos x="405" y="32"/>
              </a:cxn>
              <a:cxn ang="0">
                <a:pos x="420" y="36"/>
              </a:cxn>
              <a:cxn ang="0">
                <a:pos x="430" y="50"/>
              </a:cxn>
              <a:cxn ang="0">
                <a:pos x="435" y="64"/>
              </a:cxn>
              <a:cxn ang="0">
                <a:pos x="440" y="77"/>
              </a:cxn>
              <a:cxn ang="0">
                <a:pos x="440" y="91"/>
              </a:cxn>
              <a:cxn ang="0">
                <a:pos x="440" y="105"/>
              </a:cxn>
              <a:cxn ang="0">
                <a:pos x="435" y="118"/>
              </a:cxn>
              <a:cxn ang="0">
                <a:pos x="420" y="123"/>
              </a:cxn>
              <a:cxn ang="0">
                <a:pos x="405" y="128"/>
              </a:cxn>
              <a:cxn ang="0">
                <a:pos x="400" y="141"/>
              </a:cxn>
              <a:cxn ang="0">
                <a:pos x="395" y="160"/>
              </a:cxn>
              <a:cxn ang="0">
                <a:pos x="380" y="164"/>
              </a:cxn>
              <a:cxn ang="0">
                <a:pos x="360" y="169"/>
              </a:cxn>
              <a:cxn ang="0">
                <a:pos x="345" y="169"/>
              </a:cxn>
              <a:cxn ang="0">
                <a:pos x="330" y="169"/>
              </a:cxn>
              <a:cxn ang="0">
                <a:pos x="315" y="169"/>
              </a:cxn>
              <a:cxn ang="0">
                <a:pos x="300" y="169"/>
              </a:cxn>
              <a:cxn ang="0">
                <a:pos x="295" y="182"/>
              </a:cxn>
              <a:cxn ang="0">
                <a:pos x="280" y="187"/>
              </a:cxn>
              <a:cxn ang="0">
                <a:pos x="265" y="192"/>
              </a:cxn>
              <a:cxn ang="0">
                <a:pos x="250" y="192"/>
              </a:cxn>
              <a:cxn ang="0">
                <a:pos x="215" y="187"/>
              </a:cxn>
              <a:cxn ang="0">
                <a:pos x="185" y="182"/>
              </a:cxn>
              <a:cxn ang="0">
                <a:pos x="170" y="178"/>
              </a:cxn>
              <a:cxn ang="0">
                <a:pos x="155" y="182"/>
              </a:cxn>
              <a:cxn ang="0">
                <a:pos x="120" y="182"/>
              </a:cxn>
              <a:cxn ang="0">
                <a:pos x="105" y="182"/>
              </a:cxn>
              <a:cxn ang="0">
                <a:pos x="90" y="173"/>
              </a:cxn>
              <a:cxn ang="0">
                <a:pos x="80" y="137"/>
              </a:cxn>
              <a:cxn ang="0">
                <a:pos x="65" y="132"/>
              </a:cxn>
              <a:cxn ang="0">
                <a:pos x="45" y="123"/>
              </a:cxn>
              <a:cxn ang="0">
                <a:pos x="30" y="114"/>
              </a:cxn>
              <a:cxn ang="0">
                <a:pos x="10" y="105"/>
              </a:cxn>
              <a:cxn ang="0">
                <a:pos x="0" y="91"/>
              </a:cxn>
              <a:cxn ang="0">
                <a:pos x="15" y="82"/>
              </a:cxn>
              <a:cxn ang="0">
                <a:pos x="20" y="68"/>
              </a:cxn>
              <a:cxn ang="0">
                <a:pos x="35" y="59"/>
              </a:cxn>
              <a:cxn ang="0">
                <a:pos x="50" y="59"/>
              </a:cxn>
              <a:cxn ang="0">
                <a:pos x="70" y="54"/>
              </a:cxn>
            </a:cxnLst>
            <a:rect l="0" t="0" r="r" b="b"/>
            <a:pathLst>
              <a:path w="441" h="193">
                <a:moveTo>
                  <a:pt x="70" y="54"/>
                </a:moveTo>
                <a:lnTo>
                  <a:pt x="90" y="41"/>
                </a:lnTo>
                <a:lnTo>
                  <a:pt x="85" y="27"/>
                </a:lnTo>
                <a:lnTo>
                  <a:pt x="100" y="22"/>
                </a:lnTo>
                <a:lnTo>
                  <a:pt x="120" y="9"/>
                </a:lnTo>
                <a:lnTo>
                  <a:pt x="135" y="4"/>
                </a:lnTo>
                <a:lnTo>
                  <a:pt x="155" y="18"/>
                </a:lnTo>
                <a:lnTo>
                  <a:pt x="170" y="4"/>
                </a:lnTo>
                <a:lnTo>
                  <a:pt x="185" y="0"/>
                </a:lnTo>
                <a:lnTo>
                  <a:pt x="200" y="0"/>
                </a:lnTo>
                <a:lnTo>
                  <a:pt x="205" y="13"/>
                </a:lnTo>
                <a:lnTo>
                  <a:pt x="220" y="4"/>
                </a:lnTo>
                <a:lnTo>
                  <a:pt x="235" y="4"/>
                </a:lnTo>
                <a:lnTo>
                  <a:pt x="275" y="0"/>
                </a:lnTo>
                <a:lnTo>
                  <a:pt x="290" y="4"/>
                </a:lnTo>
                <a:lnTo>
                  <a:pt x="325" y="0"/>
                </a:lnTo>
                <a:lnTo>
                  <a:pt x="370" y="0"/>
                </a:lnTo>
                <a:lnTo>
                  <a:pt x="400" y="0"/>
                </a:lnTo>
                <a:lnTo>
                  <a:pt x="405" y="13"/>
                </a:lnTo>
                <a:lnTo>
                  <a:pt x="405" y="32"/>
                </a:lnTo>
                <a:lnTo>
                  <a:pt x="420" y="36"/>
                </a:lnTo>
                <a:lnTo>
                  <a:pt x="430" y="50"/>
                </a:lnTo>
                <a:lnTo>
                  <a:pt x="435" y="64"/>
                </a:lnTo>
                <a:lnTo>
                  <a:pt x="440" y="77"/>
                </a:lnTo>
                <a:lnTo>
                  <a:pt x="440" y="91"/>
                </a:lnTo>
                <a:lnTo>
                  <a:pt x="440" y="105"/>
                </a:lnTo>
                <a:lnTo>
                  <a:pt x="435" y="118"/>
                </a:lnTo>
                <a:lnTo>
                  <a:pt x="420" y="123"/>
                </a:lnTo>
                <a:lnTo>
                  <a:pt x="405" y="128"/>
                </a:lnTo>
                <a:lnTo>
                  <a:pt x="400" y="141"/>
                </a:lnTo>
                <a:lnTo>
                  <a:pt x="395" y="160"/>
                </a:lnTo>
                <a:lnTo>
                  <a:pt x="380" y="164"/>
                </a:lnTo>
                <a:lnTo>
                  <a:pt x="360" y="169"/>
                </a:lnTo>
                <a:lnTo>
                  <a:pt x="345" y="169"/>
                </a:lnTo>
                <a:lnTo>
                  <a:pt x="330" y="169"/>
                </a:lnTo>
                <a:lnTo>
                  <a:pt x="315" y="169"/>
                </a:lnTo>
                <a:lnTo>
                  <a:pt x="300" y="169"/>
                </a:lnTo>
                <a:lnTo>
                  <a:pt x="295" y="182"/>
                </a:lnTo>
                <a:lnTo>
                  <a:pt x="280" y="187"/>
                </a:lnTo>
                <a:lnTo>
                  <a:pt x="265" y="192"/>
                </a:lnTo>
                <a:lnTo>
                  <a:pt x="250" y="192"/>
                </a:lnTo>
                <a:lnTo>
                  <a:pt x="215" y="187"/>
                </a:lnTo>
                <a:lnTo>
                  <a:pt x="185" y="182"/>
                </a:lnTo>
                <a:lnTo>
                  <a:pt x="170" y="178"/>
                </a:lnTo>
                <a:lnTo>
                  <a:pt x="155" y="182"/>
                </a:lnTo>
                <a:lnTo>
                  <a:pt x="120" y="182"/>
                </a:lnTo>
                <a:lnTo>
                  <a:pt x="105" y="182"/>
                </a:lnTo>
                <a:lnTo>
                  <a:pt x="90" y="173"/>
                </a:lnTo>
                <a:lnTo>
                  <a:pt x="80" y="137"/>
                </a:lnTo>
                <a:lnTo>
                  <a:pt x="65" y="132"/>
                </a:lnTo>
                <a:lnTo>
                  <a:pt x="45" y="123"/>
                </a:lnTo>
                <a:lnTo>
                  <a:pt x="30" y="114"/>
                </a:lnTo>
                <a:lnTo>
                  <a:pt x="10" y="105"/>
                </a:lnTo>
                <a:lnTo>
                  <a:pt x="0" y="91"/>
                </a:lnTo>
                <a:lnTo>
                  <a:pt x="15" y="82"/>
                </a:lnTo>
                <a:lnTo>
                  <a:pt x="20" y="68"/>
                </a:lnTo>
                <a:lnTo>
                  <a:pt x="35" y="59"/>
                </a:lnTo>
                <a:lnTo>
                  <a:pt x="50" y="59"/>
                </a:lnTo>
                <a:lnTo>
                  <a:pt x="70" y="54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5" name="Freeform 33"/>
          <p:cNvSpPr>
            <a:spLocks/>
          </p:cNvSpPr>
          <p:nvPr/>
        </p:nvSpPr>
        <p:spPr bwMode="auto">
          <a:xfrm>
            <a:off x="4254500" y="4953000"/>
            <a:ext cx="1004888" cy="534988"/>
          </a:xfrm>
          <a:custGeom>
            <a:avLst/>
            <a:gdLst/>
            <a:ahLst/>
            <a:cxnLst>
              <a:cxn ang="0">
                <a:pos x="100" y="96"/>
              </a:cxn>
              <a:cxn ang="0">
                <a:pos x="129" y="72"/>
              </a:cxn>
              <a:cxn ang="0">
                <a:pos x="122" y="48"/>
              </a:cxn>
              <a:cxn ang="0">
                <a:pos x="143" y="40"/>
              </a:cxn>
              <a:cxn ang="0">
                <a:pos x="172" y="16"/>
              </a:cxn>
              <a:cxn ang="0">
                <a:pos x="193" y="8"/>
              </a:cxn>
              <a:cxn ang="0">
                <a:pos x="222" y="32"/>
              </a:cxn>
              <a:cxn ang="0">
                <a:pos x="244" y="8"/>
              </a:cxn>
              <a:cxn ang="0">
                <a:pos x="265" y="0"/>
              </a:cxn>
              <a:cxn ang="0">
                <a:pos x="287" y="0"/>
              </a:cxn>
              <a:cxn ang="0">
                <a:pos x="294" y="24"/>
              </a:cxn>
              <a:cxn ang="0">
                <a:pos x="316" y="8"/>
              </a:cxn>
              <a:cxn ang="0">
                <a:pos x="337" y="8"/>
              </a:cxn>
              <a:cxn ang="0">
                <a:pos x="395" y="0"/>
              </a:cxn>
              <a:cxn ang="0">
                <a:pos x="416" y="8"/>
              </a:cxn>
              <a:cxn ang="0">
                <a:pos x="466" y="0"/>
              </a:cxn>
              <a:cxn ang="0">
                <a:pos x="531" y="0"/>
              </a:cxn>
              <a:cxn ang="0">
                <a:pos x="574" y="0"/>
              </a:cxn>
              <a:cxn ang="0">
                <a:pos x="581" y="24"/>
              </a:cxn>
              <a:cxn ang="0">
                <a:pos x="581" y="56"/>
              </a:cxn>
              <a:cxn ang="0">
                <a:pos x="603" y="64"/>
              </a:cxn>
              <a:cxn ang="0">
                <a:pos x="617" y="88"/>
              </a:cxn>
              <a:cxn ang="0">
                <a:pos x="624" y="112"/>
              </a:cxn>
              <a:cxn ang="0">
                <a:pos x="632" y="136"/>
              </a:cxn>
              <a:cxn ang="0">
                <a:pos x="632" y="160"/>
              </a:cxn>
              <a:cxn ang="0">
                <a:pos x="632" y="184"/>
              </a:cxn>
              <a:cxn ang="0">
                <a:pos x="624" y="208"/>
              </a:cxn>
              <a:cxn ang="0">
                <a:pos x="603" y="216"/>
              </a:cxn>
              <a:cxn ang="0">
                <a:pos x="581" y="224"/>
              </a:cxn>
              <a:cxn ang="0">
                <a:pos x="574" y="248"/>
              </a:cxn>
              <a:cxn ang="0">
                <a:pos x="567" y="280"/>
              </a:cxn>
              <a:cxn ang="0">
                <a:pos x="545" y="288"/>
              </a:cxn>
              <a:cxn ang="0">
                <a:pos x="517" y="296"/>
              </a:cxn>
              <a:cxn ang="0">
                <a:pos x="495" y="296"/>
              </a:cxn>
              <a:cxn ang="0">
                <a:pos x="474" y="296"/>
              </a:cxn>
              <a:cxn ang="0">
                <a:pos x="452" y="296"/>
              </a:cxn>
              <a:cxn ang="0">
                <a:pos x="430" y="296"/>
              </a:cxn>
              <a:cxn ang="0">
                <a:pos x="423" y="320"/>
              </a:cxn>
              <a:cxn ang="0">
                <a:pos x="402" y="328"/>
              </a:cxn>
              <a:cxn ang="0">
                <a:pos x="380" y="336"/>
              </a:cxn>
              <a:cxn ang="0">
                <a:pos x="359" y="336"/>
              </a:cxn>
              <a:cxn ang="0">
                <a:pos x="308" y="328"/>
              </a:cxn>
              <a:cxn ang="0">
                <a:pos x="265" y="320"/>
              </a:cxn>
              <a:cxn ang="0">
                <a:pos x="244" y="312"/>
              </a:cxn>
              <a:cxn ang="0">
                <a:pos x="222" y="320"/>
              </a:cxn>
              <a:cxn ang="0">
                <a:pos x="172" y="320"/>
              </a:cxn>
              <a:cxn ang="0">
                <a:pos x="150" y="320"/>
              </a:cxn>
              <a:cxn ang="0">
                <a:pos x="129" y="304"/>
              </a:cxn>
              <a:cxn ang="0">
                <a:pos x="114" y="240"/>
              </a:cxn>
              <a:cxn ang="0">
                <a:pos x="93" y="232"/>
              </a:cxn>
              <a:cxn ang="0">
                <a:pos x="64" y="216"/>
              </a:cxn>
              <a:cxn ang="0">
                <a:pos x="43" y="200"/>
              </a:cxn>
              <a:cxn ang="0">
                <a:pos x="14" y="184"/>
              </a:cxn>
              <a:cxn ang="0">
                <a:pos x="0" y="160"/>
              </a:cxn>
              <a:cxn ang="0">
                <a:pos x="21" y="144"/>
              </a:cxn>
              <a:cxn ang="0">
                <a:pos x="28" y="120"/>
              </a:cxn>
              <a:cxn ang="0">
                <a:pos x="50" y="104"/>
              </a:cxn>
              <a:cxn ang="0">
                <a:pos x="71" y="104"/>
              </a:cxn>
              <a:cxn ang="0">
                <a:pos x="100" y="96"/>
              </a:cxn>
            </a:cxnLst>
            <a:rect l="0" t="0" r="r" b="b"/>
            <a:pathLst>
              <a:path w="633" h="337">
                <a:moveTo>
                  <a:pt x="100" y="96"/>
                </a:moveTo>
                <a:lnTo>
                  <a:pt x="129" y="72"/>
                </a:lnTo>
                <a:lnTo>
                  <a:pt x="122" y="48"/>
                </a:lnTo>
                <a:lnTo>
                  <a:pt x="143" y="40"/>
                </a:lnTo>
                <a:lnTo>
                  <a:pt x="172" y="16"/>
                </a:lnTo>
                <a:lnTo>
                  <a:pt x="193" y="8"/>
                </a:lnTo>
                <a:lnTo>
                  <a:pt x="222" y="32"/>
                </a:lnTo>
                <a:lnTo>
                  <a:pt x="244" y="8"/>
                </a:lnTo>
                <a:lnTo>
                  <a:pt x="265" y="0"/>
                </a:lnTo>
                <a:lnTo>
                  <a:pt x="287" y="0"/>
                </a:lnTo>
                <a:lnTo>
                  <a:pt x="294" y="24"/>
                </a:lnTo>
                <a:lnTo>
                  <a:pt x="316" y="8"/>
                </a:lnTo>
                <a:lnTo>
                  <a:pt x="337" y="8"/>
                </a:lnTo>
                <a:lnTo>
                  <a:pt x="395" y="0"/>
                </a:lnTo>
                <a:lnTo>
                  <a:pt x="416" y="8"/>
                </a:lnTo>
                <a:lnTo>
                  <a:pt x="466" y="0"/>
                </a:lnTo>
                <a:lnTo>
                  <a:pt x="531" y="0"/>
                </a:lnTo>
                <a:lnTo>
                  <a:pt x="574" y="0"/>
                </a:lnTo>
                <a:lnTo>
                  <a:pt x="581" y="24"/>
                </a:lnTo>
                <a:lnTo>
                  <a:pt x="581" y="56"/>
                </a:lnTo>
                <a:lnTo>
                  <a:pt x="603" y="64"/>
                </a:lnTo>
                <a:lnTo>
                  <a:pt x="617" y="88"/>
                </a:lnTo>
                <a:lnTo>
                  <a:pt x="624" y="112"/>
                </a:lnTo>
                <a:lnTo>
                  <a:pt x="632" y="136"/>
                </a:lnTo>
                <a:lnTo>
                  <a:pt x="632" y="160"/>
                </a:lnTo>
                <a:lnTo>
                  <a:pt x="632" y="184"/>
                </a:lnTo>
                <a:lnTo>
                  <a:pt x="624" y="208"/>
                </a:lnTo>
                <a:lnTo>
                  <a:pt x="603" y="216"/>
                </a:lnTo>
                <a:lnTo>
                  <a:pt x="581" y="224"/>
                </a:lnTo>
                <a:lnTo>
                  <a:pt x="574" y="248"/>
                </a:lnTo>
                <a:lnTo>
                  <a:pt x="567" y="280"/>
                </a:lnTo>
                <a:lnTo>
                  <a:pt x="545" y="288"/>
                </a:lnTo>
                <a:lnTo>
                  <a:pt x="517" y="296"/>
                </a:lnTo>
                <a:lnTo>
                  <a:pt x="495" y="296"/>
                </a:lnTo>
                <a:lnTo>
                  <a:pt x="474" y="296"/>
                </a:lnTo>
                <a:lnTo>
                  <a:pt x="452" y="296"/>
                </a:lnTo>
                <a:lnTo>
                  <a:pt x="430" y="296"/>
                </a:lnTo>
                <a:lnTo>
                  <a:pt x="423" y="320"/>
                </a:lnTo>
                <a:lnTo>
                  <a:pt x="402" y="328"/>
                </a:lnTo>
                <a:lnTo>
                  <a:pt x="380" y="336"/>
                </a:lnTo>
                <a:lnTo>
                  <a:pt x="359" y="336"/>
                </a:lnTo>
                <a:lnTo>
                  <a:pt x="308" y="328"/>
                </a:lnTo>
                <a:lnTo>
                  <a:pt x="265" y="320"/>
                </a:lnTo>
                <a:lnTo>
                  <a:pt x="244" y="312"/>
                </a:lnTo>
                <a:lnTo>
                  <a:pt x="222" y="320"/>
                </a:lnTo>
                <a:lnTo>
                  <a:pt x="172" y="320"/>
                </a:lnTo>
                <a:lnTo>
                  <a:pt x="150" y="320"/>
                </a:lnTo>
                <a:lnTo>
                  <a:pt x="129" y="304"/>
                </a:lnTo>
                <a:lnTo>
                  <a:pt x="114" y="240"/>
                </a:lnTo>
                <a:lnTo>
                  <a:pt x="93" y="232"/>
                </a:lnTo>
                <a:lnTo>
                  <a:pt x="64" y="216"/>
                </a:lnTo>
                <a:lnTo>
                  <a:pt x="43" y="200"/>
                </a:lnTo>
                <a:lnTo>
                  <a:pt x="14" y="184"/>
                </a:lnTo>
                <a:lnTo>
                  <a:pt x="0" y="160"/>
                </a:lnTo>
                <a:lnTo>
                  <a:pt x="21" y="144"/>
                </a:lnTo>
                <a:lnTo>
                  <a:pt x="28" y="120"/>
                </a:lnTo>
                <a:lnTo>
                  <a:pt x="50" y="104"/>
                </a:lnTo>
                <a:lnTo>
                  <a:pt x="71" y="104"/>
                </a:lnTo>
                <a:lnTo>
                  <a:pt x="10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6" name="Freeform 34"/>
          <p:cNvSpPr>
            <a:spLocks/>
          </p:cNvSpPr>
          <p:nvPr/>
        </p:nvSpPr>
        <p:spPr bwMode="auto">
          <a:xfrm>
            <a:off x="4406900" y="5029200"/>
            <a:ext cx="1004888" cy="534988"/>
          </a:xfrm>
          <a:custGeom>
            <a:avLst/>
            <a:gdLst/>
            <a:ahLst/>
            <a:cxnLst>
              <a:cxn ang="0">
                <a:pos x="100" y="96"/>
              </a:cxn>
              <a:cxn ang="0">
                <a:pos x="129" y="72"/>
              </a:cxn>
              <a:cxn ang="0">
                <a:pos x="122" y="48"/>
              </a:cxn>
              <a:cxn ang="0">
                <a:pos x="143" y="40"/>
              </a:cxn>
              <a:cxn ang="0">
                <a:pos x="172" y="16"/>
              </a:cxn>
              <a:cxn ang="0">
                <a:pos x="193" y="8"/>
              </a:cxn>
              <a:cxn ang="0">
                <a:pos x="222" y="32"/>
              </a:cxn>
              <a:cxn ang="0">
                <a:pos x="244" y="8"/>
              </a:cxn>
              <a:cxn ang="0">
                <a:pos x="265" y="0"/>
              </a:cxn>
              <a:cxn ang="0">
                <a:pos x="287" y="0"/>
              </a:cxn>
              <a:cxn ang="0">
                <a:pos x="294" y="24"/>
              </a:cxn>
              <a:cxn ang="0">
                <a:pos x="316" y="8"/>
              </a:cxn>
              <a:cxn ang="0">
                <a:pos x="337" y="8"/>
              </a:cxn>
              <a:cxn ang="0">
                <a:pos x="395" y="0"/>
              </a:cxn>
              <a:cxn ang="0">
                <a:pos x="416" y="8"/>
              </a:cxn>
              <a:cxn ang="0">
                <a:pos x="466" y="0"/>
              </a:cxn>
              <a:cxn ang="0">
                <a:pos x="531" y="0"/>
              </a:cxn>
              <a:cxn ang="0">
                <a:pos x="574" y="0"/>
              </a:cxn>
              <a:cxn ang="0">
                <a:pos x="581" y="24"/>
              </a:cxn>
              <a:cxn ang="0">
                <a:pos x="581" y="56"/>
              </a:cxn>
              <a:cxn ang="0">
                <a:pos x="603" y="64"/>
              </a:cxn>
              <a:cxn ang="0">
                <a:pos x="617" y="88"/>
              </a:cxn>
              <a:cxn ang="0">
                <a:pos x="624" y="112"/>
              </a:cxn>
              <a:cxn ang="0">
                <a:pos x="632" y="136"/>
              </a:cxn>
              <a:cxn ang="0">
                <a:pos x="632" y="160"/>
              </a:cxn>
              <a:cxn ang="0">
                <a:pos x="632" y="184"/>
              </a:cxn>
              <a:cxn ang="0">
                <a:pos x="624" y="208"/>
              </a:cxn>
              <a:cxn ang="0">
                <a:pos x="603" y="216"/>
              </a:cxn>
              <a:cxn ang="0">
                <a:pos x="581" y="224"/>
              </a:cxn>
              <a:cxn ang="0">
                <a:pos x="574" y="248"/>
              </a:cxn>
              <a:cxn ang="0">
                <a:pos x="567" y="280"/>
              </a:cxn>
              <a:cxn ang="0">
                <a:pos x="545" y="288"/>
              </a:cxn>
              <a:cxn ang="0">
                <a:pos x="517" y="296"/>
              </a:cxn>
              <a:cxn ang="0">
                <a:pos x="495" y="296"/>
              </a:cxn>
              <a:cxn ang="0">
                <a:pos x="474" y="296"/>
              </a:cxn>
              <a:cxn ang="0">
                <a:pos x="452" y="296"/>
              </a:cxn>
              <a:cxn ang="0">
                <a:pos x="430" y="296"/>
              </a:cxn>
              <a:cxn ang="0">
                <a:pos x="423" y="320"/>
              </a:cxn>
              <a:cxn ang="0">
                <a:pos x="402" y="328"/>
              </a:cxn>
              <a:cxn ang="0">
                <a:pos x="380" y="336"/>
              </a:cxn>
              <a:cxn ang="0">
                <a:pos x="359" y="336"/>
              </a:cxn>
              <a:cxn ang="0">
                <a:pos x="308" y="328"/>
              </a:cxn>
              <a:cxn ang="0">
                <a:pos x="265" y="320"/>
              </a:cxn>
              <a:cxn ang="0">
                <a:pos x="244" y="312"/>
              </a:cxn>
              <a:cxn ang="0">
                <a:pos x="222" y="320"/>
              </a:cxn>
              <a:cxn ang="0">
                <a:pos x="172" y="320"/>
              </a:cxn>
              <a:cxn ang="0">
                <a:pos x="150" y="320"/>
              </a:cxn>
              <a:cxn ang="0">
                <a:pos x="129" y="304"/>
              </a:cxn>
              <a:cxn ang="0">
                <a:pos x="114" y="240"/>
              </a:cxn>
              <a:cxn ang="0">
                <a:pos x="93" y="232"/>
              </a:cxn>
              <a:cxn ang="0">
                <a:pos x="64" y="216"/>
              </a:cxn>
              <a:cxn ang="0">
                <a:pos x="43" y="200"/>
              </a:cxn>
              <a:cxn ang="0">
                <a:pos x="14" y="184"/>
              </a:cxn>
              <a:cxn ang="0">
                <a:pos x="0" y="160"/>
              </a:cxn>
              <a:cxn ang="0">
                <a:pos x="21" y="144"/>
              </a:cxn>
              <a:cxn ang="0">
                <a:pos x="28" y="120"/>
              </a:cxn>
              <a:cxn ang="0">
                <a:pos x="50" y="104"/>
              </a:cxn>
              <a:cxn ang="0">
                <a:pos x="71" y="104"/>
              </a:cxn>
              <a:cxn ang="0">
                <a:pos x="100" y="96"/>
              </a:cxn>
            </a:cxnLst>
            <a:rect l="0" t="0" r="r" b="b"/>
            <a:pathLst>
              <a:path w="633" h="337">
                <a:moveTo>
                  <a:pt x="100" y="96"/>
                </a:moveTo>
                <a:lnTo>
                  <a:pt x="129" y="72"/>
                </a:lnTo>
                <a:lnTo>
                  <a:pt x="122" y="48"/>
                </a:lnTo>
                <a:lnTo>
                  <a:pt x="143" y="40"/>
                </a:lnTo>
                <a:lnTo>
                  <a:pt x="172" y="16"/>
                </a:lnTo>
                <a:lnTo>
                  <a:pt x="193" y="8"/>
                </a:lnTo>
                <a:lnTo>
                  <a:pt x="222" y="32"/>
                </a:lnTo>
                <a:lnTo>
                  <a:pt x="244" y="8"/>
                </a:lnTo>
                <a:lnTo>
                  <a:pt x="265" y="0"/>
                </a:lnTo>
                <a:lnTo>
                  <a:pt x="287" y="0"/>
                </a:lnTo>
                <a:lnTo>
                  <a:pt x="294" y="24"/>
                </a:lnTo>
                <a:lnTo>
                  <a:pt x="316" y="8"/>
                </a:lnTo>
                <a:lnTo>
                  <a:pt x="337" y="8"/>
                </a:lnTo>
                <a:lnTo>
                  <a:pt x="395" y="0"/>
                </a:lnTo>
                <a:lnTo>
                  <a:pt x="416" y="8"/>
                </a:lnTo>
                <a:lnTo>
                  <a:pt x="466" y="0"/>
                </a:lnTo>
                <a:lnTo>
                  <a:pt x="531" y="0"/>
                </a:lnTo>
                <a:lnTo>
                  <a:pt x="574" y="0"/>
                </a:lnTo>
                <a:lnTo>
                  <a:pt x="581" y="24"/>
                </a:lnTo>
                <a:lnTo>
                  <a:pt x="581" y="56"/>
                </a:lnTo>
                <a:lnTo>
                  <a:pt x="603" y="64"/>
                </a:lnTo>
                <a:lnTo>
                  <a:pt x="617" y="88"/>
                </a:lnTo>
                <a:lnTo>
                  <a:pt x="624" y="112"/>
                </a:lnTo>
                <a:lnTo>
                  <a:pt x="632" y="136"/>
                </a:lnTo>
                <a:lnTo>
                  <a:pt x="632" y="160"/>
                </a:lnTo>
                <a:lnTo>
                  <a:pt x="632" y="184"/>
                </a:lnTo>
                <a:lnTo>
                  <a:pt x="624" y="208"/>
                </a:lnTo>
                <a:lnTo>
                  <a:pt x="603" y="216"/>
                </a:lnTo>
                <a:lnTo>
                  <a:pt x="581" y="224"/>
                </a:lnTo>
                <a:lnTo>
                  <a:pt x="574" y="248"/>
                </a:lnTo>
                <a:lnTo>
                  <a:pt x="567" y="280"/>
                </a:lnTo>
                <a:lnTo>
                  <a:pt x="545" y="288"/>
                </a:lnTo>
                <a:lnTo>
                  <a:pt x="517" y="296"/>
                </a:lnTo>
                <a:lnTo>
                  <a:pt x="495" y="296"/>
                </a:lnTo>
                <a:lnTo>
                  <a:pt x="474" y="296"/>
                </a:lnTo>
                <a:lnTo>
                  <a:pt x="452" y="296"/>
                </a:lnTo>
                <a:lnTo>
                  <a:pt x="430" y="296"/>
                </a:lnTo>
                <a:lnTo>
                  <a:pt x="423" y="320"/>
                </a:lnTo>
                <a:lnTo>
                  <a:pt x="402" y="328"/>
                </a:lnTo>
                <a:lnTo>
                  <a:pt x="380" y="336"/>
                </a:lnTo>
                <a:lnTo>
                  <a:pt x="359" y="336"/>
                </a:lnTo>
                <a:lnTo>
                  <a:pt x="308" y="328"/>
                </a:lnTo>
                <a:lnTo>
                  <a:pt x="265" y="320"/>
                </a:lnTo>
                <a:lnTo>
                  <a:pt x="244" y="312"/>
                </a:lnTo>
                <a:lnTo>
                  <a:pt x="222" y="320"/>
                </a:lnTo>
                <a:lnTo>
                  <a:pt x="172" y="320"/>
                </a:lnTo>
                <a:lnTo>
                  <a:pt x="150" y="320"/>
                </a:lnTo>
                <a:lnTo>
                  <a:pt x="129" y="304"/>
                </a:lnTo>
                <a:lnTo>
                  <a:pt x="114" y="240"/>
                </a:lnTo>
                <a:lnTo>
                  <a:pt x="93" y="232"/>
                </a:lnTo>
                <a:lnTo>
                  <a:pt x="64" y="216"/>
                </a:lnTo>
                <a:lnTo>
                  <a:pt x="43" y="200"/>
                </a:lnTo>
                <a:lnTo>
                  <a:pt x="14" y="184"/>
                </a:lnTo>
                <a:lnTo>
                  <a:pt x="0" y="160"/>
                </a:lnTo>
                <a:lnTo>
                  <a:pt x="21" y="144"/>
                </a:lnTo>
                <a:lnTo>
                  <a:pt x="28" y="120"/>
                </a:lnTo>
                <a:lnTo>
                  <a:pt x="50" y="104"/>
                </a:lnTo>
                <a:lnTo>
                  <a:pt x="71" y="104"/>
                </a:lnTo>
                <a:lnTo>
                  <a:pt x="100" y="96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7" name="Freeform 35"/>
          <p:cNvSpPr>
            <a:spLocks/>
          </p:cNvSpPr>
          <p:nvPr/>
        </p:nvSpPr>
        <p:spPr bwMode="auto">
          <a:xfrm>
            <a:off x="4635500" y="5105400"/>
            <a:ext cx="1004888" cy="534988"/>
          </a:xfrm>
          <a:custGeom>
            <a:avLst/>
            <a:gdLst/>
            <a:ahLst/>
            <a:cxnLst>
              <a:cxn ang="0">
                <a:pos x="100" y="96"/>
              </a:cxn>
              <a:cxn ang="0">
                <a:pos x="129" y="72"/>
              </a:cxn>
              <a:cxn ang="0">
                <a:pos x="122" y="48"/>
              </a:cxn>
              <a:cxn ang="0">
                <a:pos x="143" y="40"/>
              </a:cxn>
              <a:cxn ang="0">
                <a:pos x="172" y="16"/>
              </a:cxn>
              <a:cxn ang="0">
                <a:pos x="193" y="8"/>
              </a:cxn>
              <a:cxn ang="0">
                <a:pos x="222" y="32"/>
              </a:cxn>
              <a:cxn ang="0">
                <a:pos x="244" y="8"/>
              </a:cxn>
              <a:cxn ang="0">
                <a:pos x="265" y="0"/>
              </a:cxn>
              <a:cxn ang="0">
                <a:pos x="287" y="0"/>
              </a:cxn>
              <a:cxn ang="0">
                <a:pos x="294" y="24"/>
              </a:cxn>
              <a:cxn ang="0">
                <a:pos x="316" y="8"/>
              </a:cxn>
              <a:cxn ang="0">
                <a:pos x="337" y="8"/>
              </a:cxn>
              <a:cxn ang="0">
                <a:pos x="395" y="0"/>
              </a:cxn>
              <a:cxn ang="0">
                <a:pos x="416" y="8"/>
              </a:cxn>
              <a:cxn ang="0">
                <a:pos x="466" y="0"/>
              </a:cxn>
              <a:cxn ang="0">
                <a:pos x="531" y="0"/>
              </a:cxn>
              <a:cxn ang="0">
                <a:pos x="574" y="0"/>
              </a:cxn>
              <a:cxn ang="0">
                <a:pos x="581" y="24"/>
              </a:cxn>
              <a:cxn ang="0">
                <a:pos x="581" y="56"/>
              </a:cxn>
              <a:cxn ang="0">
                <a:pos x="603" y="64"/>
              </a:cxn>
              <a:cxn ang="0">
                <a:pos x="617" y="88"/>
              </a:cxn>
              <a:cxn ang="0">
                <a:pos x="624" y="112"/>
              </a:cxn>
              <a:cxn ang="0">
                <a:pos x="632" y="136"/>
              </a:cxn>
              <a:cxn ang="0">
                <a:pos x="632" y="160"/>
              </a:cxn>
              <a:cxn ang="0">
                <a:pos x="632" y="184"/>
              </a:cxn>
              <a:cxn ang="0">
                <a:pos x="624" y="208"/>
              </a:cxn>
              <a:cxn ang="0">
                <a:pos x="603" y="216"/>
              </a:cxn>
              <a:cxn ang="0">
                <a:pos x="581" y="224"/>
              </a:cxn>
              <a:cxn ang="0">
                <a:pos x="574" y="248"/>
              </a:cxn>
              <a:cxn ang="0">
                <a:pos x="567" y="280"/>
              </a:cxn>
              <a:cxn ang="0">
                <a:pos x="545" y="288"/>
              </a:cxn>
              <a:cxn ang="0">
                <a:pos x="517" y="296"/>
              </a:cxn>
              <a:cxn ang="0">
                <a:pos x="495" y="296"/>
              </a:cxn>
              <a:cxn ang="0">
                <a:pos x="474" y="296"/>
              </a:cxn>
              <a:cxn ang="0">
                <a:pos x="452" y="296"/>
              </a:cxn>
              <a:cxn ang="0">
                <a:pos x="430" y="296"/>
              </a:cxn>
              <a:cxn ang="0">
                <a:pos x="423" y="320"/>
              </a:cxn>
              <a:cxn ang="0">
                <a:pos x="402" y="328"/>
              </a:cxn>
              <a:cxn ang="0">
                <a:pos x="380" y="336"/>
              </a:cxn>
              <a:cxn ang="0">
                <a:pos x="359" y="336"/>
              </a:cxn>
              <a:cxn ang="0">
                <a:pos x="308" y="328"/>
              </a:cxn>
              <a:cxn ang="0">
                <a:pos x="265" y="320"/>
              </a:cxn>
              <a:cxn ang="0">
                <a:pos x="244" y="312"/>
              </a:cxn>
              <a:cxn ang="0">
                <a:pos x="222" y="320"/>
              </a:cxn>
              <a:cxn ang="0">
                <a:pos x="172" y="320"/>
              </a:cxn>
              <a:cxn ang="0">
                <a:pos x="150" y="320"/>
              </a:cxn>
              <a:cxn ang="0">
                <a:pos x="129" y="304"/>
              </a:cxn>
              <a:cxn ang="0">
                <a:pos x="114" y="240"/>
              </a:cxn>
              <a:cxn ang="0">
                <a:pos x="93" y="232"/>
              </a:cxn>
              <a:cxn ang="0">
                <a:pos x="64" y="216"/>
              </a:cxn>
              <a:cxn ang="0">
                <a:pos x="43" y="200"/>
              </a:cxn>
              <a:cxn ang="0">
                <a:pos x="14" y="184"/>
              </a:cxn>
              <a:cxn ang="0">
                <a:pos x="0" y="160"/>
              </a:cxn>
              <a:cxn ang="0">
                <a:pos x="21" y="144"/>
              </a:cxn>
              <a:cxn ang="0">
                <a:pos x="28" y="120"/>
              </a:cxn>
              <a:cxn ang="0">
                <a:pos x="50" y="104"/>
              </a:cxn>
              <a:cxn ang="0">
                <a:pos x="71" y="104"/>
              </a:cxn>
              <a:cxn ang="0">
                <a:pos x="100" y="96"/>
              </a:cxn>
            </a:cxnLst>
            <a:rect l="0" t="0" r="r" b="b"/>
            <a:pathLst>
              <a:path w="633" h="337">
                <a:moveTo>
                  <a:pt x="100" y="96"/>
                </a:moveTo>
                <a:lnTo>
                  <a:pt x="129" y="72"/>
                </a:lnTo>
                <a:lnTo>
                  <a:pt x="122" y="48"/>
                </a:lnTo>
                <a:lnTo>
                  <a:pt x="143" y="40"/>
                </a:lnTo>
                <a:lnTo>
                  <a:pt x="172" y="16"/>
                </a:lnTo>
                <a:lnTo>
                  <a:pt x="193" y="8"/>
                </a:lnTo>
                <a:lnTo>
                  <a:pt x="222" y="32"/>
                </a:lnTo>
                <a:lnTo>
                  <a:pt x="244" y="8"/>
                </a:lnTo>
                <a:lnTo>
                  <a:pt x="265" y="0"/>
                </a:lnTo>
                <a:lnTo>
                  <a:pt x="287" y="0"/>
                </a:lnTo>
                <a:lnTo>
                  <a:pt x="294" y="24"/>
                </a:lnTo>
                <a:lnTo>
                  <a:pt x="316" y="8"/>
                </a:lnTo>
                <a:lnTo>
                  <a:pt x="337" y="8"/>
                </a:lnTo>
                <a:lnTo>
                  <a:pt x="395" y="0"/>
                </a:lnTo>
                <a:lnTo>
                  <a:pt x="416" y="8"/>
                </a:lnTo>
                <a:lnTo>
                  <a:pt x="466" y="0"/>
                </a:lnTo>
                <a:lnTo>
                  <a:pt x="531" y="0"/>
                </a:lnTo>
                <a:lnTo>
                  <a:pt x="574" y="0"/>
                </a:lnTo>
                <a:lnTo>
                  <a:pt x="581" y="24"/>
                </a:lnTo>
                <a:lnTo>
                  <a:pt x="581" y="56"/>
                </a:lnTo>
                <a:lnTo>
                  <a:pt x="603" y="64"/>
                </a:lnTo>
                <a:lnTo>
                  <a:pt x="617" y="88"/>
                </a:lnTo>
                <a:lnTo>
                  <a:pt x="624" y="112"/>
                </a:lnTo>
                <a:lnTo>
                  <a:pt x="632" y="136"/>
                </a:lnTo>
                <a:lnTo>
                  <a:pt x="632" y="160"/>
                </a:lnTo>
                <a:lnTo>
                  <a:pt x="632" y="184"/>
                </a:lnTo>
                <a:lnTo>
                  <a:pt x="624" y="208"/>
                </a:lnTo>
                <a:lnTo>
                  <a:pt x="603" y="216"/>
                </a:lnTo>
                <a:lnTo>
                  <a:pt x="581" y="224"/>
                </a:lnTo>
                <a:lnTo>
                  <a:pt x="574" y="248"/>
                </a:lnTo>
                <a:lnTo>
                  <a:pt x="567" y="280"/>
                </a:lnTo>
                <a:lnTo>
                  <a:pt x="545" y="288"/>
                </a:lnTo>
                <a:lnTo>
                  <a:pt x="517" y="296"/>
                </a:lnTo>
                <a:lnTo>
                  <a:pt x="495" y="296"/>
                </a:lnTo>
                <a:lnTo>
                  <a:pt x="474" y="296"/>
                </a:lnTo>
                <a:lnTo>
                  <a:pt x="452" y="296"/>
                </a:lnTo>
                <a:lnTo>
                  <a:pt x="430" y="296"/>
                </a:lnTo>
                <a:lnTo>
                  <a:pt x="423" y="320"/>
                </a:lnTo>
                <a:lnTo>
                  <a:pt x="402" y="328"/>
                </a:lnTo>
                <a:lnTo>
                  <a:pt x="380" y="336"/>
                </a:lnTo>
                <a:lnTo>
                  <a:pt x="359" y="336"/>
                </a:lnTo>
                <a:lnTo>
                  <a:pt x="308" y="328"/>
                </a:lnTo>
                <a:lnTo>
                  <a:pt x="265" y="320"/>
                </a:lnTo>
                <a:lnTo>
                  <a:pt x="244" y="312"/>
                </a:lnTo>
                <a:lnTo>
                  <a:pt x="222" y="320"/>
                </a:lnTo>
                <a:lnTo>
                  <a:pt x="172" y="320"/>
                </a:lnTo>
                <a:lnTo>
                  <a:pt x="150" y="320"/>
                </a:lnTo>
                <a:lnTo>
                  <a:pt x="129" y="304"/>
                </a:lnTo>
                <a:lnTo>
                  <a:pt x="114" y="240"/>
                </a:lnTo>
                <a:lnTo>
                  <a:pt x="93" y="232"/>
                </a:lnTo>
                <a:lnTo>
                  <a:pt x="64" y="216"/>
                </a:lnTo>
                <a:lnTo>
                  <a:pt x="43" y="200"/>
                </a:lnTo>
                <a:lnTo>
                  <a:pt x="14" y="184"/>
                </a:lnTo>
                <a:lnTo>
                  <a:pt x="0" y="160"/>
                </a:lnTo>
                <a:lnTo>
                  <a:pt x="21" y="144"/>
                </a:lnTo>
                <a:lnTo>
                  <a:pt x="28" y="120"/>
                </a:lnTo>
                <a:lnTo>
                  <a:pt x="50" y="104"/>
                </a:lnTo>
                <a:lnTo>
                  <a:pt x="71" y="104"/>
                </a:lnTo>
                <a:lnTo>
                  <a:pt x="10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8" name="Freeform 36"/>
          <p:cNvSpPr>
            <a:spLocks/>
          </p:cNvSpPr>
          <p:nvPr/>
        </p:nvSpPr>
        <p:spPr bwMode="auto">
          <a:xfrm>
            <a:off x="4711700" y="5029200"/>
            <a:ext cx="1004888" cy="534988"/>
          </a:xfrm>
          <a:custGeom>
            <a:avLst/>
            <a:gdLst/>
            <a:ahLst/>
            <a:cxnLst>
              <a:cxn ang="0">
                <a:pos x="100" y="96"/>
              </a:cxn>
              <a:cxn ang="0">
                <a:pos x="129" y="72"/>
              </a:cxn>
              <a:cxn ang="0">
                <a:pos x="122" y="48"/>
              </a:cxn>
              <a:cxn ang="0">
                <a:pos x="143" y="40"/>
              </a:cxn>
              <a:cxn ang="0">
                <a:pos x="172" y="16"/>
              </a:cxn>
              <a:cxn ang="0">
                <a:pos x="193" y="8"/>
              </a:cxn>
              <a:cxn ang="0">
                <a:pos x="222" y="32"/>
              </a:cxn>
              <a:cxn ang="0">
                <a:pos x="244" y="8"/>
              </a:cxn>
              <a:cxn ang="0">
                <a:pos x="265" y="0"/>
              </a:cxn>
              <a:cxn ang="0">
                <a:pos x="287" y="0"/>
              </a:cxn>
              <a:cxn ang="0">
                <a:pos x="294" y="24"/>
              </a:cxn>
              <a:cxn ang="0">
                <a:pos x="316" y="8"/>
              </a:cxn>
              <a:cxn ang="0">
                <a:pos x="337" y="8"/>
              </a:cxn>
              <a:cxn ang="0">
                <a:pos x="395" y="0"/>
              </a:cxn>
              <a:cxn ang="0">
                <a:pos x="416" y="8"/>
              </a:cxn>
              <a:cxn ang="0">
                <a:pos x="466" y="0"/>
              </a:cxn>
              <a:cxn ang="0">
                <a:pos x="531" y="0"/>
              </a:cxn>
              <a:cxn ang="0">
                <a:pos x="574" y="0"/>
              </a:cxn>
              <a:cxn ang="0">
                <a:pos x="581" y="24"/>
              </a:cxn>
              <a:cxn ang="0">
                <a:pos x="581" y="56"/>
              </a:cxn>
              <a:cxn ang="0">
                <a:pos x="603" y="64"/>
              </a:cxn>
              <a:cxn ang="0">
                <a:pos x="617" y="88"/>
              </a:cxn>
              <a:cxn ang="0">
                <a:pos x="624" y="112"/>
              </a:cxn>
              <a:cxn ang="0">
                <a:pos x="632" y="136"/>
              </a:cxn>
              <a:cxn ang="0">
                <a:pos x="632" y="160"/>
              </a:cxn>
              <a:cxn ang="0">
                <a:pos x="632" y="184"/>
              </a:cxn>
              <a:cxn ang="0">
                <a:pos x="624" y="208"/>
              </a:cxn>
              <a:cxn ang="0">
                <a:pos x="603" y="216"/>
              </a:cxn>
              <a:cxn ang="0">
                <a:pos x="581" y="224"/>
              </a:cxn>
              <a:cxn ang="0">
                <a:pos x="574" y="248"/>
              </a:cxn>
              <a:cxn ang="0">
                <a:pos x="567" y="280"/>
              </a:cxn>
              <a:cxn ang="0">
                <a:pos x="545" y="288"/>
              </a:cxn>
              <a:cxn ang="0">
                <a:pos x="517" y="296"/>
              </a:cxn>
              <a:cxn ang="0">
                <a:pos x="495" y="296"/>
              </a:cxn>
              <a:cxn ang="0">
                <a:pos x="474" y="296"/>
              </a:cxn>
              <a:cxn ang="0">
                <a:pos x="452" y="296"/>
              </a:cxn>
              <a:cxn ang="0">
                <a:pos x="430" y="296"/>
              </a:cxn>
              <a:cxn ang="0">
                <a:pos x="423" y="320"/>
              </a:cxn>
              <a:cxn ang="0">
                <a:pos x="402" y="328"/>
              </a:cxn>
              <a:cxn ang="0">
                <a:pos x="380" y="336"/>
              </a:cxn>
              <a:cxn ang="0">
                <a:pos x="359" y="336"/>
              </a:cxn>
              <a:cxn ang="0">
                <a:pos x="308" y="328"/>
              </a:cxn>
              <a:cxn ang="0">
                <a:pos x="265" y="320"/>
              </a:cxn>
              <a:cxn ang="0">
                <a:pos x="244" y="312"/>
              </a:cxn>
              <a:cxn ang="0">
                <a:pos x="222" y="320"/>
              </a:cxn>
              <a:cxn ang="0">
                <a:pos x="172" y="320"/>
              </a:cxn>
              <a:cxn ang="0">
                <a:pos x="150" y="320"/>
              </a:cxn>
              <a:cxn ang="0">
                <a:pos x="129" y="304"/>
              </a:cxn>
              <a:cxn ang="0">
                <a:pos x="114" y="240"/>
              </a:cxn>
              <a:cxn ang="0">
                <a:pos x="93" y="232"/>
              </a:cxn>
              <a:cxn ang="0">
                <a:pos x="64" y="216"/>
              </a:cxn>
              <a:cxn ang="0">
                <a:pos x="43" y="200"/>
              </a:cxn>
              <a:cxn ang="0">
                <a:pos x="14" y="184"/>
              </a:cxn>
              <a:cxn ang="0">
                <a:pos x="0" y="160"/>
              </a:cxn>
              <a:cxn ang="0">
                <a:pos x="21" y="144"/>
              </a:cxn>
              <a:cxn ang="0">
                <a:pos x="28" y="120"/>
              </a:cxn>
              <a:cxn ang="0">
                <a:pos x="50" y="104"/>
              </a:cxn>
              <a:cxn ang="0">
                <a:pos x="71" y="104"/>
              </a:cxn>
              <a:cxn ang="0">
                <a:pos x="100" y="96"/>
              </a:cxn>
            </a:cxnLst>
            <a:rect l="0" t="0" r="r" b="b"/>
            <a:pathLst>
              <a:path w="633" h="337">
                <a:moveTo>
                  <a:pt x="100" y="96"/>
                </a:moveTo>
                <a:lnTo>
                  <a:pt x="129" y="72"/>
                </a:lnTo>
                <a:lnTo>
                  <a:pt x="122" y="48"/>
                </a:lnTo>
                <a:lnTo>
                  <a:pt x="143" y="40"/>
                </a:lnTo>
                <a:lnTo>
                  <a:pt x="172" y="16"/>
                </a:lnTo>
                <a:lnTo>
                  <a:pt x="193" y="8"/>
                </a:lnTo>
                <a:lnTo>
                  <a:pt x="222" y="32"/>
                </a:lnTo>
                <a:lnTo>
                  <a:pt x="244" y="8"/>
                </a:lnTo>
                <a:lnTo>
                  <a:pt x="265" y="0"/>
                </a:lnTo>
                <a:lnTo>
                  <a:pt x="287" y="0"/>
                </a:lnTo>
                <a:lnTo>
                  <a:pt x="294" y="24"/>
                </a:lnTo>
                <a:lnTo>
                  <a:pt x="316" y="8"/>
                </a:lnTo>
                <a:lnTo>
                  <a:pt x="337" y="8"/>
                </a:lnTo>
                <a:lnTo>
                  <a:pt x="395" y="0"/>
                </a:lnTo>
                <a:lnTo>
                  <a:pt x="416" y="8"/>
                </a:lnTo>
                <a:lnTo>
                  <a:pt x="466" y="0"/>
                </a:lnTo>
                <a:lnTo>
                  <a:pt x="531" y="0"/>
                </a:lnTo>
                <a:lnTo>
                  <a:pt x="574" y="0"/>
                </a:lnTo>
                <a:lnTo>
                  <a:pt x="581" y="24"/>
                </a:lnTo>
                <a:lnTo>
                  <a:pt x="581" y="56"/>
                </a:lnTo>
                <a:lnTo>
                  <a:pt x="603" y="64"/>
                </a:lnTo>
                <a:lnTo>
                  <a:pt x="617" y="88"/>
                </a:lnTo>
                <a:lnTo>
                  <a:pt x="624" y="112"/>
                </a:lnTo>
                <a:lnTo>
                  <a:pt x="632" y="136"/>
                </a:lnTo>
                <a:lnTo>
                  <a:pt x="632" y="160"/>
                </a:lnTo>
                <a:lnTo>
                  <a:pt x="632" y="184"/>
                </a:lnTo>
                <a:lnTo>
                  <a:pt x="624" y="208"/>
                </a:lnTo>
                <a:lnTo>
                  <a:pt x="603" y="216"/>
                </a:lnTo>
                <a:lnTo>
                  <a:pt x="581" y="224"/>
                </a:lnTo>
                <a:lnTo>
                  <a:pt x="574" y="248"/>
                </a:lnTo>
                <a:lnTo>
                  <a:pt x="567" y="280"/>
                </a:lnTo>
                <a:lnTo>
                  <a:pt x="545" y="288"/>
                </a:lnTo>
                <a:lnTo>
                  <a:pt x="517" y="296"/>
                </a:lnTo>
                <a:lnTo>
                  <a:pt x="495" y="296"/>
                </a:lnTo>
                <a:lnTo>
                  <a:pt x="474" y="296"/>
                </a:lnTo>
                <a:lnTo>
                  <a:pt x="452" y="296"/>
                </a:lnTo>
                <a:lnTo>
                  <a:pt x="430" y="296"/>
                </a:lnTo>
                <a:lnTo>
                  <a:pt x="423" y="320"/>
                </a:lnTo>
                <a:lnTo>
                  <a:pt x="402" y="328"/>
                </a:lnTo>
                <a:lnTo>
                  <a:pt x="380" y="336"/>
                </a:lnTo>
                <a:lnTo>
                  <a:pt x="359" y="336"/>
                </a:lnTo>
                <a:lnTo>
                  <a:pt x="308" y="328"/>
                </a:lnTo>
                <a:lnTo>
                  <a:pt x="265" y="320"/>
                </a:lnTo>
                <a:lnTo>
                  <a:pt x="244" y="312"/>
                </a:lnTo>
                <a:lnTo>
                  <a:pt x="222" y="320"/>
                </a:lnTo>
                <a:lnTo>
                  <a:pt x="172" y="320"/>
                </a:lnTo>
                <a:lnTo>
                  <a:pt x="150" y="320"/>
                </a:lnTo>
                <a:lnTo>
                  <a:pt x="129" y="304"/>
                </a:lnTo>
                <a:lnTo>
                  <a:pt x="114" y="240"/>
                </a:lnTo>
                <a:lnTo>
                  <a:pt x="93" y="232"/>
                </a:lnTo>
                <a:lnTo>
                  <a:pt x="64" y="216"/>
                </a:lnTo>
                <a:lnTo>
                  <a:pt x="43" y="200"/>
                </a:lnTo>
                <a:lnTo>
                  <a:pt x="14" y="184"/>
                </a:lnTo>
                <a:lnTo>
                  <a:pt x="0" y="160"/>
                </a:lnTo>
                <a:lnTo>
                  <a:pt x="21" y="144"/>
                </a:lnTo>
                <a:lnTo>
                  <a:pt x="28" y="120"/>
                </a:lnTo>
                <a:lnTo>
                  <a:pt x="50" y="104"/>
                </a:lnTo>
                <a:lnTo>
                  <a:pt x="71" y="104"/>
                </a:lnTo>
                <a:lnTo>
                  <a:pt x="100" y="96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09" name="Freeform 37"/>
          <p:cNvSpPr>
            <a:spLocks/>
          </p:cNvSpPr>
          <p:nvPr/>
        </p:nvSpPr>
        <p:spPr bwMode="auto">
          <a:xfrm>
            <a:off x="4940300" y="4953000"/>
            <a:ext cx="1462088" cy="839788"/>
          </a:xfrm>
          <a:custGeom>
            <a:avLst/>
            <a:gdLst/>
            <a:ahLst/>
            <a:cxnLst>
              <a:cxn ang="0">
                <a:pos x="146" y="150"/>
              </a:cxn>
              <a:cxn ang="0">
                <a:pos x="188" y="113"/>
              </a:cxn>
              <a:cxn ang="0">
                <a:pos x="177" y="75"/>
              </a:cxn>
              <a:cxn ang="0">
                <a:pos x="209" y="62"/>
              </a:cxn>
              <a:cxn ang="0">
                <a:pos x="250" y="25"/>
              </a:cxn>
              <a:cxn ang="0">
                <a:pos x="282" y="12"/>
              </a:cxn>
              <a:cxn ang="0">
                <a:pos x="324" y="50"/>
              </a:cxn>
              <a:cxn ang="0">
                <a:pos x="355" y="12"/>
              </a:cxn>
              <a:cxn ang="0">
                <a:pos x="386" y="0"/>
              </a:cxn>
              <a:cxn ang="0">
                <a:pos x="418" y="0"/>
              </a:cxn>
              <a:cxn ang="0">
                <a:pos x="428" y="37"/>
              </a:cxn>
              <a:cxn ang="0">
                <a:pos x="460" y="12"/>
              </a:cxn>
              <a:cxn ang="0">
                <a:pos x="491" y="12"/>
              </a:cxn>
              <a:cxn ang="0">
                <a:pos x="575" y="0"/>
              </a:cxn>
              <a:cxn ang="0">
                <a:pos x="606" y="12"/>
              </a:cxn>
              <a:cxn ang="0">
                <a:pos x="679" y="0"/>
              </a:cxn>
              <a:cxn ang="0">
                <a:pos x="773" y="0"/>
              </a:cxn>
              <a:cxn ang="0">
                <a:pos x="836" y="0"/>
              </a:cxn>
              <a:cxn ang="0">
                <a:pos x="846" y="37"/>
              </a:cxn>
              <a:cxn ang="0">
                <a:pos x="846" y="88"/>
              </a:cxn>
              <a:cxn ang="0">
                <a:pos x="878" y="100"/>
              </a:cxn>
              <a:cxn ang="0">
                <a:pos x="899" y="138"/>
              </a:cxn>
              <a:cxn ang="0">
                <a:pos x="909" y="176"/>
              </a:cxn>
              <a:cxn ang="0">
                <a:pos x="920" y="213"/>
              </a:cxn>
              <a:cxn ang="0">
                <a:pos x="920" y="251"/>
              </a:cxn>
              <a:cxn ang="0">
                <a:pos x="920" y="289"/>
              </a:cxn>
              <a:cxn ang="0">
                <a:pos x="909" y="326"/>
              </a:cxn>
              <a:cxn ang="0">
                <a:pos x="878" y="339"/>
              </a:cxn>
              <a:cxn ang="0">
                <a:pos x="846" y="352"/>
              </a:cxn>
              <a:cxn ang="0">
                <a:pos x="836" y="389"/>
              </a:cxn>
              <a:cxn ang="0">
                <a:pos x="825" y="440"/>
              </a:cxn>
              <a:cxn ang="0">
                <a:pos x="794" y="452"/>
              </a:cxn>
              <a:cxn ang="0">
                <a:pos x="752" y="465"/>
              </a:cxn>
              <a:cxn ang="0">
                <a:pos x="721" y="465"/>
              </a:cxn>
              <a:cxn ang="0">
                <a:pos x="690" y="465"/>
              </a:cxn>
              <a:cxn ang="0">
                <a:pos x="658" y="465"/>
              </a:cxn>
              <a:cxn ang="0">
                <a:pos x="627" y="465"/>
              </a:cxn>
              <a:cxn ang="0">
                <a:pos x="616" y="502"/>
              </a:cxn>
              <a:cxn ang="0">
                <a:pos x="585" y="515"/>
              </a:cxn>
              <a:cxn ang="0">
                <a:pos x="554" y="528"/>
              </a:cxn>
              <a:cxn ang="0">
                <a:pos x="522" y="528"/>
              </a:cxn>
              <a:cxn ang="0">
                <a:pos x="449" y="515"/>
              </a:cxn>
              <a:cxn ang="0">
                <a:pos x="386" y="502"/>
              </a:cxn>
              <a:cxn ang="0">
                <a:pos x="355" y="490"/>
              </a:cxn>
              <a:cxn ang="0">
                <a:pos x="324" y="502"/>
              </a:cxn>
              <a:cxn ang="0">
                <a:pos x="250" y="502"/>
              </a:cxn>
              <a:cxn ang="0">
                <a:pos x="219" y="502"/>
              </a:cxn>
              <a:cxn ang="0">
                <a:pos x="188" y="477"/>
              </a:cxn>
              <a:cxn ang="0">
                <a:pos x="167" y="377"/>
              </a:cxn>
              <a:cxn ang="0">
                <a:pos x="135" y="364"/>
              </a:cxn>
              <a:cxn ang="0">
                <a:pos x="94" y="339"/>
              </a:cxn>
              <a:cxn ang="0">
                <a:pos x="62" y="314"/>
              </a:cxn>
              <a:cxn ang="0">
                <a:pos x="20" y="289"/>
              </a:cxn>
              <a:cxn ang="0">
                <a:pos x="0" y="251"/>
              </a:cxn>
              <a:cxn ang="0">
                <a:pos x="31" y="226"/>
              </a:cxn>
              <a:cxn ang="0">
                <a:pos x="41" y="188"/>
              </a:cxn>
              <a:cxn ang="0">
                <a:pos x="73" y="163"/>
              </a:cxn>
              <a:cxn ang="0">
                <a:pos x="104" y="163"/>
              </a:cxn>
              <a:cxn ang="0">
                <a:pos x="146" y="150"/>
              </a:cxn>
            </a:cxnLst>
            <a:rect l="0" t="0" r="r" b="b"/>
            <a:pathLst>
              <a:path w="921" h="529">
                <a:moveTo>
                  <a:pt x="146" y="150"/>
                </a:moveTo>
                <a:lnTo>
                  <a:pt x="188" y="113"/>
                </a:lnTo>
                <a:lnTo>
                  <a:pt x="177" y="75"/>
                </a:lnTo>
                <a:lnTo>
                  <a:pt x="209" y="62"/>
                </a:lnTo>
                <a:lnTo>
                  <a:pt x="250" y="25"/>
                </a:lnTo>
                <a:lnTo>
                  <a:pt x="282" y="12"/>
                </a:lnTo>
                <a:lnTo>
                  <a:pt x="324" y="50"/>
                </a:lnTo>
                <a:lnTo>
                  <a:pt x="355" y="12"/>
                </a:lnTo>
                <a:lnTo>
                  <a:pt x="386" y="0"/>
                </a:lnTo>
                <a:lnTo>
                  <a:pt x="418" y="0"/>
                </a:lnTo>
                <a:lnTo>
                  <a:pt x="428" y="37"/>
                </a:lnTo>
                <a:lnTo>
                  <a:pt x="460" y="12"/>
                </a:lnTo>
                <a:lnTo>
                  <a:pt x="491" y="12"/>
                </a:lnTo>
                <a:lnTo>
                  <a:pt x="575" y="0"/>
                </a:lnTo>
                <a:lnTo>
                  <a:pt x="606" y="12"/>
                </a:lnTo>
                <a:lnTo>
                  <a:pt x="679" y="0"/>
                </a:lnTo>
                <a:lnTo>
                  <a:pt x="773" y="0"/>
                </a:lnTo>
                <a:lnTo>
                  <a:pt x="836" y="0"/>
                </a:lnTo>
                <a:lnTo>
                  <a:pt x="846" y="37"/>
                </a:lnTo>
                <a:lnTo>
                  <a:pt x="846" y="88"/>
                </a:lnTo>
                <a:lnTo>
                  <a:pt x="878" y="100"/>
                </a:lnTo>
                <a:lnTo>
                  <a:pt x="899" y="138"/>
                </a:lnTo>
                <a:lnTo>
                  <a:pt x="909" y="176"/>
                </a:lnTo>
                <a:lnTo>
                  <a:pt x="920" y="213"/>
                </a:lnTo>
                <a:lnTo>
                  <a:pt x="920" y="251"/>
                </a:lnTo>
                <a:lnTo>
                  <a:pt x="920" y="289"/>
                </a:lnTo>
                <a:lnTo>
                  <a:pt x="909" y="326"/>
                </a:lnTo>
                <a:lnTo>
                  <a:pt x="878" y="339"/>
                </a:lnTo>
                <a:lnTo>
                  <a:pt x="846" y="352"/>
                </a:lnTo>
                <a:lnTo>
                  <a:pt x="836" y="389"/>
                </a:lnTo>
                <a:lnTo>
                  <a:pt x="825" y="440"/>
                </a:lnTo>
                <a:lnTo>
                  <a:pt x="794" y="452"/>
                </a:lnTo>
                <a:lnTo>
                  <a:pt x="752" y="465"/>
                </a:lnTo>
                <a:lnTo>
                  <a:pt x="721" y="465"/>
                </a:lnTo>
                <a:lnTo>
                  <a:pt x="690" y="465"/>
                </a:lnTo>
                <a:lnTo>
                  <a:pt x="658" y="465"/>
                </a:lnTo>
                <a:lnTo>
                  <a:pt x="627" y="465"/>
                </a:lnTo>
                <a:lnTo>
                  <a:pt x="616" y="502"/>
                </a:lnTo>
                <a:lnTo>
                  <a:pt x="585" y="515"/>
                </a:lnTo>
                <a:lnTo>
                  <a:pt x="554" y="528"/>
                </a:lnTo>
                <a:lnTo>
                  <a:pt x="522" y="528"/>
                </a:lnTo>
                <a:lnTo>
                  <a:pt x="449" y="515"/>
                </a:lnTo>
                <a:lnTo>
                  <a:pt x="386" y="502"/>
                </a:lnTo>
                <a:lnTo>
                  <a:pt x="355" y="490"/>
                </a:lnTo>
                <a:lnTo>
                  <a:pt x="324" y="502"/>
                </a:lnTo>
                <a:lnTo>
                  <a:pt x="250" y="502"/>
                </a:lnTo>
                <a:lnTo>
                  <a:pt x="219" y="502"/>
                </a:lnTo>
                <a:lnTo>
                  <a:pt x="188" y="477"/>
                </a:lnTo>
                <a:lnTo>
                  <a:pt x="167" y="377"/>
                </a:lnTo>
                <a:lnTo>
                  <a:pt x="135" y="364"/>
                </a:lnTo>
                <a:lnTo>
                  <a:pt x="94" y="339"/>
                </a:lnTo>
                <a:lnTo>
                  <a:pt x="62" y="314"/>
                </a:lnTo>
                <a:lnTo>
                  <a:pt x="20" y="289"/>
                </a:lnTo>
                <a:lnTo>
                  <a:pt x="0" y="251"/>
                </a:lnTo>
                <a:lnTo>
                  <a:pt x="31" y="226"/>
                </a:lnTo>
                <a:lnTo>
                  <a:pt x="41" y="188"/>
                </a:lnTo>
                <a:lnTo>
                  <a:pt x="73" y="163"/>
                </a:lnTo>
                <a:lnTo>
                  <a:pt x="104" y="163"/>
                </a:lnTo>
                <a:lnTo>
                  <a:pt x="146" y="15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0" name="Freeform 38"/>
          <p:cNvSpPr>
            <a:spLocks/>
          </p:cNvSpPr>
          <p:nvPr/>
        </p:nvSpPr>
        <p:spPr bwMode="auto">
          <a:xfrm>
            <a:off x="5245100" y="4800600"/>
            <a:ext cx="1462088" cy="839788"/>
          </a:xfrm>
          <a:custGeom>
            <a:avLst/>
            <a:gdLst/>
            <a:ahLst/>
            <a:cxnLst>
              <a:cxn ang="0">
                <a:pos x="146" y="150"/>
              </a:cxn>
              <a:cxn ang="0">
                <a:pos x="188" y="113"/>
              </a:cxn>
              <a:cxn ang="0">
                <a:pos x="177" y="75"/>
              </a:cxn>
              <a:cxn ang="0">
                <a:pos x="209" y="62"/>
              </a:cxn>
              <a:cxn ang="0">
                <a:pos x="250" y="25"/>
              </a:cxn>
              <a:cxn ang="0">
                <a:pos x="282" y="12"/>
              </a:cxn>
              <a:cxn ang="0">
                <a:pos x="324" y="50"/>
              </a:cxn>
              <a:cxn ang="0">
                <a:pos x="355" y="12"/>
              </a:cxn>
              <a:cxn ang="0">
                <a:pos x="386" y="0"/>
              </a:cxn>
              <a:cxn ang="0">
                <a:pos x="418" y="0"/>
              </a:cxn>
              <a:cxn ang="0">
                <a:pos x="428" y="37"/>
              </a:cxn>
              <a:cxn ang="0">
                <a:pos x="460" y="12"/>
              </a:cxn>
              <a:cxn ang="0">
                <a:pos x="491" y="12"/>
              </a:cxn>
              <a:cxn ang="0">
                <a:pos x="575" y="0"/>
              </a:cxn>
              <a:cxn ang="0">
                <a:pos x="606" y="12"/>
              </a:cxn>
              <a:cxn ang="0">
                <a:pos x="679" y="0"/>
              </a:cxn>
              <a:cxn ang="0">
                <a:pos x="773" y="0"/>
              </a:cxn>
              <a:cxn ang="0">
                <a:pos x="836" y="0"/>
              </a:cxn>
              <a:cxn ang="0">
                <a:pos x="846" y="37"/>
              </a:cxn>
              <a:cxn ang="0">
                <a:pos x="846" y="88"/>
              </a:cxn>
              <a:cxn ang="0">
                <a:pos x="878" y="100"/>
              </a:cxn>
              <a:cxn ang="0">
                <a:pos x="899" y="138"/>
              </a:cxn>
              <a:cxn ang="0">
                <a:pos x="909" y="176"/>
              </a:cxn>
              <a:cxn ang="0">
                <a:pos x="920" y="213"/>
              </a:cxn>
              <a:cxn ang="0">
                <a:pos x="920" y="251"/>
              </a:cxn>
              <a:cxn ang="0">
                <a:pos x="920" y="289"/>
              </a:cxn>
              <a:cxn ang="0">
                <a:pos x="909" y="326"/>
              </a:cxn>
              <a:cxn ang="0">
                <a:pos x="878" y="339"/>
              </a:cxn>
              <a:cxn ang="0">
                <a:pos x="846" y="352"/>
              </a:cxn>
              <a:cxn ang="0">
                <a:pos x="836" y="389"/>
              </a:cxn>
              <a:cxn ang="0">
                <a:pos x="825" y="440"/>
              </a:cxn>
              <a:cxn ang="0">
                <a:pos x="794" y="452"/>
              </a:cxn>
              <a:cxn ang="0">
                <a:pos x="752" y="465"/>
              </a:cxn>
              <a:cxn ang="0">
                <a:pos x="721" y="465"/>
              </a:cxn>
              <a:cxn ang="0">
                <a:pos x="690" y="465"/>
              </a:cxn>
              <a:cxn ang="0">
                <a:pos x="658" y="465"/>
              </a:cxn>
              <a:cxn ang="0">
                <a:pos x="627" y="465"/>
              </a:cxn>
              <a:cxn ang="0">
                <a:pos x="616" y="502"/>
              </a:cxn>
              <a:cxn ang="0">
                <a:pos x="585" y="515"/>
              </a:cxn>
              <a:cxn ang="0">
                <a:pos x="554" y="528"/>
              </a:cxn>
              <a:cxn ang="0">
                <a:pos x="522" y="528"/>
              </a:cxn>
              <a:cxn ang="0">
                <a:pos x="449" y="515"/>
              </a:cxn>
              <a:cxn ang="0">
                <a:pos x="386" y="502"/>
              </a:cxn>
              <a:cxn ang="0">
                <a:pos x="355" y="490"/>
              </a:cxn>
              <a:cxn ang="0">
                <a:pos x="324" y="502"/>
              </a:cxn>
              <a:cxn ang="0">
                <a:pos x="250" y="502"/>
              </a:cxn>
              <a:cxn ang="0">
                <a:pos x="219" y="502"/>
              </a:cxn>
              <a:cxn ang="0">
                <a:pos x="188" y="477"/>
              </a:cxn>
              <a:cxn ang="0">
                <a:pos x="167" y="377"/>
              </a:cxn>
              <a:cxn ang="0">
                <a:pos x="135" y="364"/>
              </a:cxn>
              <a:cxn ang="0">
                <a:pos x="94" y="339"/>
              </a:cxn>
              <a:cxn ang="0">
                <a:pos x="62" y="314"/>
              </a:cxn>
              <a:cxn ang="0">
                <a:pos x="20" y="289"/>
              </a:cxn>
              <a:cxn ang="0">
                <a:pos x="0" y="251"/>
              </a:cxn>
              <a:cxn ang="0">
                <a:pos x="31" y="226"/>
              </a:cxn>
              <a:cxn ang="0">
                <a:pos x="41" y="188"/>
              </a:cxn>
              <a:cxn ang="0">
                <a:pos x="73" y="163"/>
              </a:cxn>
              <a:cxn ang="0">
                <a:pos x="104" y="163"/>
              </a:cxn>
              <a:cxn ang="0">
                <a:pos x="146" y="150"/>
              </a:cxn>
            </a:cxnLst>
            <a:rect l="0" t="0" r="r" b="b"/>
            <a:pathLst>
              <a:path w="921" h="529">
                <a:moveTo>
                  <a:pt x="146" y="150"/>
                </a:moveTo>
                <a:lnTo>
                  <a:pt x="188" y="113"/>
                </a:lnTo>
                <a:lnTo>
                  <a:pt x="177" y="75"/>
                </a:lnTo>
                <a:lnTo>
                  <a:pt x="209" y="62"/>
                </a:lnTo>
                <a:lnTo>
                  <a:pt x="250" y="25"/>
                </a:lnTo>
                <a:lnTo>
                  <a:pt x="282" y="12"/>
                </a:lnTo>
                <a:lnTo>
                  <a:pt x="324" y="50"/>
                </a:lnTo>
                <a:lnTo>
                  <a:pt x="355" y="12"/>
                </a:lnTo>
                <a:lnTo>
                  <a:pt x="386" y="0"/>
                </a:lnTo>
                <a:lnTo>
                  <a:pt x="418" y="0"/>
                </a:lnTo>
                <a:lnTo>
                  <a:pt x="428" y="37"/>
                </a:lnTo>
                <a:lnTo>
                  <a:pt x="460" y="12"/>
                </a:lnTo>
                <a:lnTo>
                  <a:pt x="491" y="12"/>
                </a:lnTo>
                <a:lnTo>
                  <a:pt x="575" y="0"/>
                </a:lnTo>
                <a:lnTo>
                  <a:pt x="606" y="12"/>
                </a:lnTo>
                <a:lnTo>
                  <a:pt x="679" y="0"/>
                </a:lnTo>
                <a:lnTo>
                  <a:pt x="773" y="0"/>
                </a:lnTo>
                <a:lnTo>
                  <a:pt x="836" y="0"/>
                </a:lnTo>
                <a:lnTo>
                  <a:pt x="846" y="37"/>
                </a:lnTo>
                <a:lnTo>
                  <a:pt x="846" y="88"/>
                </a:lnTo>
                <a:lnTo>
                  <a:pt x="878" y="100"/>
                </a:lnTo>
                <a:lnTo>
                  <a:pt x="899" y="138"/>
                </a:lnTo>
                <a:lnTo>
                  <a:pt x="909" y="176"/>
                </a:lnTo>
                <a:lnTo>
                  <a:pt x="920" y="213"/>
                </a:lnTo>
                <a:lnTo>
                  <a:pt x="920" y="251"/>
                </a:lnTo>
                <a:lnTo>
                  <a:pt x="920" y="289"/>
                </a:lnTo>
                <a:lnTo>
                  <a:pt x="909" y="326"/>
                </a:lnTo>
                <a:lnTo>
                  <a:pt x="878" y="339"/>
                </a:lnTo>
                <a:lnTo>
                  <a:pt x="846" y="352"/>
                </a:lnTo>
                <a:lnTo>
                  <a:pt x="836" y="389"/>
                </a:lnTo>
                <a:lnTo>
                  <a:pt x="825" y="440"/>
                </a:lnTo>
                <a:lnTo>
                  <a:pt x="794" y="452"/>
                </a:lnTo>
                <a:lnTo>
                  <a:pt x="752" y="465"/>
                </a:lnTo>
                <a:lnTo>
                  <a:pt x="721" y="465"/>
                </a:lnTo>
                <a:lnTo>
                  <a:pt x="690" y="465"/>
                </a:lnTo>
                <a:lnTo>
                  <a:pt x="658" y="465"/>
                </a:lnTo>
                <a:lnTo>
                  <a:pt x="627" y="465"/>
                </a:lnTo>
                <a:lnTo>
                  <a:pt x="616" y="502"/>
                </a:lnTo>
                <a:lnTo>
                  <a:pt x="585" y="515"/>
                </a:lnTo>
                <a:lnTo>
                  <a:pt x="554" y="528"/>
                </a:lnTo>
                <a:lnTo>
                  <a:pt x="522" y="528"/>
                </a:lnTo>
                <a:lnTo>
                  <a:pt x="449" y="515"/>
                </a:lnTo>
                <a:lnTo>
                  <a:pt x="386" y="502"/>
                </a:lnTo>
                <a:lnTo>
                  <a:pt x="355" y="490"/>
                </a:lnTo>
                <a:lnTo>
                  <a:pt x="324" y="502"/>
                </a:lnTo>
                <a:lnTo>
                  <a:pt x="250" y="502"/>
                </a:lnTo>
                <a:lnTo>
                  <a:pt x="219" y="502"/>
                </a:lnTo>
                <a:lnTo>
                  <a:pt x="188" y="477"/>
                </a:lnTo>
                <a:lnTo>
                  <a:pt x="167" y="377"/>
                </a:lnTo>
                <a:lnTo>
                  <a:pt x="135" y="364"/>
                </a:lnTo>
                <a:lnTo>
                  <a:pt x="94" y="339"/>
                </a:lnTo>
                <a:lnTo>
                  <a:pt x="62" y="314"/>
                </a:lnTo>
                <a:lnTo>
                  <a:pt x="20" y="289"/>
                </a:lnTo>
                <a:lnTo>
                  <a:pt x="0" y="251"/>
                </a:lnTo>
                <a:lnTo>
                  <a:pt x="31" y="226"/>
                </a:lnTo>
                <a:lnTo>
                  <a:pt x="41" y="188"/>
                </a:lnTo>
                <a:lnTo>
                  <a:pt x="73" y="163"/>
                </a:lnTo>
                <a:lnTo>
                  <a:pt x="104" y="163"/>
                </a:lnTo>
                <a:lnTo>
                  <a:pt x="146" y="150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1" name="Freeform 39"/>
          <p:cNvSpPr>
            <a:spLocks/>
          </p:cNvSpPr>
          <p:nvPr/>
        </p:nvSpPr>
        <p:spPr bwMode="auto">
          <a:xfrm>
            <a:off x="5397500" y="4724400"/>
            <a:ext cx="1462088" cy="839788"/>
          </a:xfrm>
          <a:custGeom>
            <a:avLst/>
            <a:gdLst/>
            <a:ahLst/>
            <a:cxnLst>
              <a:cxn ang="0">
                <a:pos x="146" y="150"/>
              </a:cxn>
              <a:cxn ang="0">
                <a:pos x="188" y="113"/>
              </a:cxn>
              <a:cxn ang="0">
                <a:pos x="177" y="75"/>
              </a:cxn>
              <a:cxn ang="0">
                <a:pos x="209" y="62"/>
              </a:cxn>
              <a:cxn ang="0">
                <a:pos x="250" y="25"/>
              </a:cxn>
              <a:cxn ang="0">
                <a:pos x="282" y="12"/>
              </a:cxn>
              <a:cxn ang="0">
                <a:pos x="324" y="50"/>
              </a:cxn>
              <a:cxn ang="0">
                <a:pos x="355" y="12"/>
              </a:cxn>
              <a:cxn ang="0">
                <a:pos x="386" y="0"/>
              </a:cxn>
              <a:cxn ang="0">
                <a:pos x="418" y="0"/>
              </a:cxn>
              <a:cxn ang="0">
                <a:pos x="428" y="37"/>
              </a:cxn>
              <a:cxn ang="0">
                <a:pos x="460" y="12"/>
              </a:cxn>
              <a:cxn ang="0">
                <a:pos x="491" y="12"/>
              </a:cxn>
              <a:cxn ang="0">
                <a:pos x="575" y="0"/>
              </a:cxn>
              <a:cxn ang="0">
                <a:pos x="606" y="12"/>
              </a:cxn>
              <a:cxn ang="0">
                <a:pos x="679" y="0"/>
              </a:cxn>
              <a:cxn ang="0">
                <a:pos x="773" y="0"/>
              </a:cxn>
              <a:cxn ang="0">
                <a:pos x="836" y="0"/>
              </a:cxn>
              <a:cxn ang="0">
                <a:pos x="846" y="37"/>
              </a:cxn>
              <a:cxn ang="0">
                <a:pos x="846" y="88"/>
              </a:cxn>
              <a:cxn ang="0">
                <a:pos x="878" y="100"/>
              </a:cxn>
              <a:cxn ang="0">
                <a:pos x="899" y="138"/>
              </a:cxn>
              <a:cxn ang="0">
                <a:pos x="909" y="176"/>
              </a:cxn>
              <a:cxn ang="0">
                <a:pos x="920" y="213"/>
              </a:cxn>
              <a:cxn ang="0">
                <a:pos x="920" y="251"/>
              </a:cxn>
              <a:cxn ang="0">
                <a:pos x="920" y="289"/>
              </a:cxn>
              <a:cxn ang="0">
                <a:pos x="909" y="326"/>
              </a:cxn>
              <a:cxn ang="0">
                <a:pos x="878" y="339"/>
              </a:cxn>
              <a:cxn ang="0">
                <a:pos x="846" y="352"/>
              </a:cxn>
              <a:cxn ang="0">
                <a:pos x="836" y="389"/>
              </a:cxn>
              <a:cxn ang="0">
                <a:pos x="825" y="440"/>
              </a:cxn>
              <a:cxn ang="0">
                <a:pos x="794" y="452"/>
              </a:cxn>
              <a:cxn ang="0">
                <a:pos x="752" y="465"/>
              </a:cxn>
              <a:cxn ang="0">
                <a:pos x="721" y="465"/>
              </a:cxn>
              <a:cxn ang="0">
                <a:pos x="690" y="465"/>
              </a:cxn>
              <a:cxn ang="0">
                <a:pos x="658" y="465"/>
              </a:cxn>
              <a:cxn ang="0">
                <a:pos x="627" y="465"/>
              </a:cxn>
              <a:cxn ang="0">
                <a:pos x="616" y="502"/>
              </a:cxn>
              <a:cxn ang="0">
                <a:pos x="585" y="515"/>
              </a:cxn>
              <a:cxn ang="0">
                <a:pos x="554" y="528"/>
              </a:cxn>
              <a:cxn ang="0">
                <a:pos x="522" y="528"/>
              </a:cxn>
              <a:cxn ang="0">
                <a:pos x="449" y="515"/>
              </a:cxn>
              <a:cxn ang="0">
                <a:pos x="386" y="502"/>
              </a:cxn>
              <a:cxn ang="0">
                <a:pos x="355" y="490"/>
              </a:cxn>
              <a:cxn ang="0">
                <a:pos x="324" y="502"/>
              </a:cxn>
              <a:cxn ang="0">
                <a:pos x="250" y="502"/>
              </a:cxn>
              <a:cxn ang="0">
                <a:pos x="219" y="502"/>
              </a:cxn>
              <a:cxn ang="0">
                <a:pos x="188" y="477"/>
              </a:cxn>
              <a:cxn ang="0">
                <a:pos x="167" y="377"/>
              </a:cxn>
              <a:cxn ang="0">
                <a:pos x="135" y="364"/>
              </a:cxn>
              <a:cxn ang="0">
                <a:pos x="94" y="339"/>
              </a:cxn>
              <a:cxn ang="0">
                <a:pos x="62" y="314"/>
              </a:cxn>
              <a:cxn ang="0">
                <a:pos x="20" y="289"/>
              </a:cxn>
              <a:cxn ang="0">
                <a:pos x="0" y="251"/>
              </a:cxn>
              <a:cxn ang="0">
                <a:pos x="31" y="226"/>
              </a:cxn>
              <a:cxn ang="0">
                <a:pos x="41" y="188"/>
              </a:cxn>
              <a:cxn ang="0">
                <a:pos x="73" y="163"/>
              </a:cxn>
              <a:cxn ang="0">
                <a:pos x="104" y="163"/>
              </a:cxn>
              <a:cxn ang="0">
                <a:pos x="146" y="150"/>
              </a:cxn>
            </a:cxnLst>
            <a:rect l="0" t="0" r="r" b="b"/>
            <a:pathLst>
              <a:path w="921" h="529">
                <a:moveTo>
                  <a:pt x="146" y="150"/>
                </a:moveTo>
                <a:lnTo>
                  <a:pt x="188" y="113"/>
                </a:lnTo>
                <a:lnTo>
                  <a:pt x="177" y="75"/>
                </a:lnTo>
                <a:lnTo>
                  <a:pt x="209" y="62"/>
                </a:lnTo>
                <a:lnTo>
                  <a:pt x="250" y="25"/>
                </a:lnTo>
                <a:lnTo>
                  <a:pt x="282" y="12"/>
                </a:lnTo>
                <a:lnTo>
                  <a:pt x="324" y="50"/>
                </a:lnTo>
                <a:lnTo>
                  <a:pt x="355" y="12"/>
                </a:lnTo>
                <a:lnTo>
                  <a:pt x="386" y="0"/>
                </a:lnTo>
                <a:lnTo>
                  <a:pt x="418" y="0"/>
                </a:lnTo>
                <a:lnTo>
                  <a:pt x="428" y="37"/>
                </a:lnTo>
                <a:lnTo>
                  <a:pt x="460" y="12"/>
                </a:lnTo>
                <a:lnTo>
                  <a:pt x="491" y="12"/>
                </a:lnTo>
                <a:lnTo>
                  <a:pt x="575" y="0"/>
                </a:lnTo>
                <a:lnTo>
                  <a:pt x="606" y="12"/>
                </a:lnTo>
                <a:lnTo>
                  <a:pt x="679" y="0"/>
                </a:lnTo>
                <a:lnTo>
                  <a:pt x="773" y="0"/>
                </a:lnTo>
                <a:lnTo>
                  <a:pt x="836" y="0"/>
                </a:lnTo>
                <a:lnTo>
                  <a:pt x="846" y="37"/>
                </a:lnTo>
                <a:lnTo>
                  <a:pt x="846" y="88"/>
                </a:lnTo>
                <a:lnTo>
                  <a:pt x="878" y="100"/>
                </a:lnTo>
                <a:lnTo>
                  <a:pt x="899" y="138"/>
                </a:lnTo>
                <a:lnTo>
                  <a:pt x="909" y="176"/>
                </a:lnTo>
                <a:lnTo>
                  <a:pt x="920" y="213"/>
                </a:lnTo>
                <a:lnTo>
                  <a:pt x="920" y="251"/>
                </a:lnTo>
                <a:lnTo>
                  <a:pt x="920" y="289"/>
                </a:lnTo>
                <a:lnTo>
                  <a:pt x="909" y="326"/>
                </a:lnTo>
                <a:lnTo>
                  <a:pt x="878" y="339"/>
                </a:lnTo>
                <a:lnTo>
                  <a:pt x="846" y="352"/>
                </a:lnTo>
                <a:lnTo>
                  <a:pt x="836" y="389"/>
                </a:lnTo>
                <a:lnTo>
                  <a:pt x="825" y="440"/>
                </a:lnTo>
                <a:lnTo>
                  <a:pt x="794" y="452"/>
                </a:lnTo>
                <a:lnTo>
                  <a:pt x="752" y="465"/>
                </a:lnTo>
                <a:lnTo>
                  <a:pt x="721" y="465"/>
                </a:lnTo>
                <a:lnTo>
                  <a:pt x="690" y="465"/>
                </a:lnTo>
                <a:lnTo>
                  <a:pt x="658" y="465"/>
                </a:lnTo>
                <a:lnTo>
                  <a:pt x="627" y="465"/>
                </a:lnTo>
                <a:lnTo>
                  <a:pt x="616" y="502"/>
                </a:lnTo>
                <a:lnTo>
                  <a:pt x="585" y="515"/>
                </a:lnTo>
                <a:lnTo>
                  <a:pt x="554" y="528"/>
                </a:lnTo>
                <a:lnTo>
                  <a:pt x="522" y="528"/>
                </a:lnTo>
                <a:lnTo>
                  <a:pt x="449" y="515"/>
                </a:lnTo>
                <a:lnTo>
                  <a:pt x="386" y="502"/>
                </a:lnTo>
                <a:lnTo>
                  <a:pt x="355" y="490"/>
                </a:lnTo>
                <a:lnTo>
                  <a:pt x="324" y="502"/>
                </a:lnTo>
                <a:lnTo>
                  <a:pt x="250" y="502"/>
                </a:lnTo>
                <a:lnTo>
                  <a:pt x="219" y="502"/>
                </a:lnTo>
                <a:lnTo>
                  <a:pt x="188" y="477"/>
                </a:lnTo>
                <a:lnTo>
                  <a:pt x="167" y="377"/>
                </a:lnTo>
                <a:lnTo>
                  <a:pt x="135" y="364"/>
                </a:lnTo>
                <a:lnTo>
                  <a:pt x="94" y="339"/>
                </a:lnTo>
                <a:lnTo>
                  <a:pt x="62" y="314"/>
                </a:lnTo>
                <a:lnTo>
                  <a:pt x="20" y="289"/>
                </a:lnTo>
                <a:lnTo>
                  <a:pt x="0" y="251"/>
                </a:lnTo>
                <a:lnTo>
                  <a:pt x="31" y="226"/>
                </a:lnTo>
                <a:lnTo>
                  <a:pt x="41" y="188"/>
                </a:lnTo>
                <a:lnTo>
                  <a:pt x="73" y="163"/>
                </a:lnTo>
                <a:lnTo>
                  <a:pt x="104" y="163"/>
                </a:lnTo>
                <a:lnTo>
                  <a:pt x="146" y="15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2" name="Freeform 40"/>
          <p:cNvSpPr>
            <a:spLocks/>
          </p:cNvSpPr>
          <p:nvPr/>
        </p:nvSpPr>
        <p:spPr bwMode="auto">
          <a:xfrm>
            <a:off x="5854700" y="4572000"/>
            <a:ext cx="1462088" cy="839788"/>
          </a:xfrm>
          <a:custGeom>
            <a:avLst/>
            <a:gdLst/>
            <a:ahLst/>
            <a:cxnLst>
              <a:cxn ang="0">
                <a:pos x="146" y="150"/>
              </a:cxn>
              <a:cxn ang="0">
                <a:pos x="188" y="113"/>
              </a:cxn>
              <a:cxn ang="0">
                <a:pos x="177" y="75"/>
              </a:cxn>
              <a:cxn ang="0">
                <a:pos x="209" y="62"/>
              </a:cxn>
              <a:cxn ang="0">
                <a:pos x="250" y="25"/>
              </a:cxn>
              <a:cxn ang="0">
                <a:pos x="282" y="12"/>
              </a:cxn>
              <a:cxn ang="0">
                <a:pos x="324" y="50"/>
              </a:cxn>
              <a:cxn ang="0">
                <a:pos x="355" y="12"/>
              </a:cxn>
              <a:cxn ang="0">
                <a:pos x="386" y="0"/>
              </a:cxn>
              <a:cxn ang="0">
                <a:pos x="418" y="0"/>
              </a:cxn>
              <a:cxn ang="0">
                <a:pos x="428" y="37"/>
              </a:cxn>
              <a:cxn ang="0">
                <a:pos x="460" y="12"/>
              </a:cxn>
              <a:cxn ang="0">
                <a:pos x="491" y="12"/>
              </a:cxn>
              <a:cxn ang="0">
                <a:pos x="575" y="0"/>
              </a:cxn>
              <a:cxn ang="0">
                <a:pos x="606" y="12"/>
              </a:cxn>
              <a:cxn ang="0">
                <a:pos x="679" y="0"/>
              </a:cxn>
              <a:cxn ang="0">
                <a:pos x="773" y="0"/>
              </a:cxn>
              <a:cxn ang="0">
                <a:pos x="836" y="0"/>
              </a:cxn>
              <a:cxn ang="0">
                <a:pos x="846" y="37"/>
              </a:cxn>
              <a:cxn ang="0">
                <a:pos x="846" y="88"/>
              </a:cxn>
              <a:cxn ang="0">
                <a:pos x="878" y="100"/>
              </a:cxn>
              <a:cxn ang="0">
                <a:pos x="899" y="138"/>
              </a:cxn>
              <a:cxn ang="0">
                <a:pos x="909" y="176"/>
              </a:cxn>
              <a:cxn ang="0">
                <a:pos x="920" y="213"/>
              </a:cxn>
              <a:cxn ang="0">
                <a:pos x="920" y="251"/>
              </a:cxn>
              <a:cxn ang="0">
                <a:pos x="920" y="289"/>
              </a:cxn>
              <a:cxn ang="0">
                <a:pos x="909" y="326"/>
              </a:cxn>
              <a:cxn ang="0">
                <a:pos x="878" y="339"/>
              </a:cxn>
              <a:cxn ang="0">
                <a:pos x="846" y="352"/>
              </a:cxn>
              <a:cxn ang="0">
                <a:pos x="836" y="389"/>
              </a:cxn>
              <a:cxn ang="0">
                <a:pos x="825" y="440"/>
              </a:cxn>
              <a:cxn ang="0">
                <a:pos x="794" y="452"/>
              </a:cxn>
              <a:cxn ang="0">
                <a:pos x="752" y="465"/>
              </a:cxn>
              <a:cxn ang="0">
                <a:pos x="721" y="465"/>
              </a:cxn>
              <a:cxn ang="0">
                <a:pos x="690" y="465"/>
              </a:cxn>
              <a:cxn ang="0">
                <a:pos x="658" y="465"/>
              </a:cxn>
              <a:cxn ang="0">
                <a:pos x="627" y="465"/>
              </a:cxn>
              <a:cxn ang="0">
                <a:pos x="616" y="502"/>
              </a:cxn>
              <a:cxn ang="0">
                <a:pos x="585" y="515"/>
              </a:cxn>
              <a:cxn ang="0">
                <a:pos x="554" y="528"/>
              </a:cxn>
              <a:cxn ang="0">
                <a:pos x="522" y="528"/>
              </a:cxn>
              <a:cxn ang="0">
                <a:pos x="449" y="515"/>
              </a:cxn>
              <a:cxn ang="0">
                <a:pos x="386" y="502"/>
              </a:cxn>
              <a:cxn ang="0">
                <a:pos x="355" y="490"/>
              </a:cxn>
              <a:cxn ang="0">
                <a:pos x="324" y="502"/>
              </a:cxn>
              <a:cxn ang="0">
                <a:pos x="250" y="502"/>
              </a:cxn>
              <a:cxn ang="0">
                <a:pos x="219" y="502"/>
              </a:cxn>
              <a:cxn ang="0">
                <a:pos x="188" y="477"/>
              </a:cxn>
              <a:cxn ang="0">
                <a:pos x="167" y="377"/>
              </a:cxn>
              <a:cxn ang="0">
                <a:pos x="135" y="364"/>
              </a:cxn>
              <a:cxn ang="0">
                <a:pos x="94" y="339"/>
              </a:cxn>
              <a:cxn ang="0">
                <a:pos x="62" y="314"/>
              </a:cxn>
              <a:cxn ang="0">
                <a:pos x="20" y="289"/>
              </a:cxn>
              <a:cxn ang="0">
                <a:pos x="0" y="251"/>
              </a:cxn>
              <a:cxn ang="0">
                <a:pos x="31" y="226"/>
              </a:cxn>
              <a:cxn ang="0">
                <a:pos x="41" y="188"/>
              </a:cxn>
              <a:cxn ang="0">
                <a:pos x="73" y="163"/>
              </a:cxn>
              <a:cxn ang="0">
                <a:pos x="104" y="163"/>
              </a:cxn>
              <a:cxn ang="0">
                <a:pos x="146" y="150"/>
              </a:cxn>
            </a:cxnLst>
            <a:rect l="0" t="0" r="r" b="b"/>
            <a:pathLst>
              <a:path w="921" h="529">
                <a:moveTo>
                  <a:pt x="146" y="150"/>
                </a:moveTo>
                <a:lnTo>
                  <a:pt x="188" y="113"/>
                </a:lnTo>
                <a:lnTo>
                  <a:pt x="177" y="75"/>
                </a:lnTo>
                <a:lnTo>
                  <a:pt x="209" y="62"/>
                </a:lnTo>
                <a:lnTo>
                  <a:pt x="250" y="25"/>
                </a:lnTo>
                <a:lnTo>
                  <a:pt x="282" y="12"/>
                </a:lnTo>
                <a:lnTo>
                  <a:pt x="324" y="50"/>
                </a:lnTo>
                <a:lnTo>
                  <a:pt x="355" y="12"/>
                </a:lnTo>
                <a:lnTo>
                  <a:pt x="386" y="0"/>
                </a:lnTo>
                <a:lnTo>
                  <a:pt x="418" y="0"/>
                </a:lnTo>
                <a:lnTo>
                  <a:pt x="428" y="37"/>
                </a:lnTo>
                <a:lnTo>
                  <a:pt x="460" y="12"/>
                </a:lnTo>
                <a:lnTo>
                  <a:pt x="491" y="12"/>
                </a:lnTo>
                <a:lnTo>
                  <a:pt x="575" y="0"/>
                </a:lnTo>
                <a:lnTo>
                  <a:pt x="606" y="12"/>
                </a:lnTo>
                <a:lnTo>
                  <a:pt x="679" y="0"/>
                </a:lnTo>
                <a:lnTo>
                  <a:pt x="773" y="0"/>
                </a:lnTo>
                <a:lnTo>
                  <a:pt x="836" y="0"/>
                </a:lnTo>
                <a:lnTo>
                  <a:pt x="846" y="37"/>
                </a:lnTo>
                <a:lnTo>
                  <a:pt x="846" y="88"/>
                </a:lnTo>
                <a:lnTo>
                  <a:pt x="878" y="100"/>
                </a:lnTo>
                <a:lnTo>
                  <a:pt x="899" y="138"/>
                </a:lnTo>
                <a:lnTo>
                  <a:pt x="909" y="176"/>
                </a:lnTo>
                <a:lnTo>
                  <a:pt x="920" y="213"/>
                </a:lnTo>
                <a:lnTo>
                  <a:pt x="920" y="251"/>
                </a:lnTo>
                <a:lnTo>
                  <a:pt x="920" y="289"/>
                </a:lnTo>
                <a:lnTo>
                  <a:pt x="909" y="326"/>
                </a:lnTo>
                <a:lnTo>
                  <a:pt x="878" y="339"/>
                </a:lnTo>
                <a:lnTo>
                  <a:pt x="846" y="352"/>
                </a:lnTo>
                <a:lnTo>
                  <a:pt x="836" y="389"/>
                </a:lnTo>
                <a:lnTo>
                  <a:pt x="825" y="440"/>
                </a:lnTo>
                <a:lnTo>
                  <a:pt x="794" y="452"/>
                </a:lnTo>
                <a:lnTo>
                  <a:pt x="752" y="465"/>
                </a:lnTo>
                <a:lnTo>
                  <a:pt x="721" y="465"/>
                </a:lnTo>
                <a:lnTo>
                  <a:pt x="690" y="465"/>
                </a:lnTo>
                <a:lnTo>
                  <a:pt x="658" y="465"/>
                </a:lnTo>
                <a:lnTo>
                  <a:pt x="627" y="465"/>
                </a:lnTo>
                <a:lnTo>
                  <a:pt x="616" y="502"/>
                </a:lnTo>
                <a:lnTo>
                  <a:pt x="585" y="515"/>
                </a:lnTo>
                <a:lnTo>
                  <a:pt x="554" y="528"/>
                </a:lnTo>
                <a:lnTo>
                  <a:pt x="522" y="528"/>
                </a:lnTo>
                <a:lnTo>
                  <a:pt x="449" y="515"/>
                </a:lnTo>
                <a:lnTo>
                  <a:pt x="386" y="502"/>
                </a:lnTo>
                <a:lnTo>
                  <a:pt x="355" y="490"/>
                </a:lnTo>
                <a:lnTo>
                  <a:pt x="324" y="502"/>
                </a:lnTo>
                <a:lnTo>
                  <a:pt x="250" y="502"/>
                </a:lnTo>
                <a:lnTo>
                  <a:pt x="219" y="502"/>
                </a:lnTo>
                <a:lnTo>
                  <a:pt x="188" y="477"/>
                </a:lnTo>
                <a:lnTo>
                  <a:pt x="167" y="377"/>
                </a:lnTo>
                <a:lnTo>
                  <a:pt x="135" y="364"/>
                </a:lnTo>
                <a:lnTo>
                  <a:pt x="94" y="339"/>
                </a:lnTo>
                <a:lnTo>
                  <a:pt x="62" y="314"/>
                </a:lnTo>
                <a:lnTo>
                  <a:pt x="20" y="289"/>
                </a:lnTo>
                <a:lnTo>
                  <a:pt x="0" y="251"/>
                </a:lnTo>
                <a:lnTo>
                  <a:pt x="31" y="226"/>
                </a:lnTo>
                <a:lnTo>
                  <a:pt x="41" y="188"/>
                </a:lnTo>
                <a:lnTo>
                  <a:pt x="73" y="163"/>
                </a:lnTo>
                <a:lnTo>
                  <a:pt x="104" y="163"/>
                </a:lnTo>
                <a:lnTo>
                  <a:pt x="146" y="15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3" name="Freeform 41"/>
          <p:cNvSpPr>
            <a:spLocks/>
          </p:cNvSpPr>
          <p:nvPr/>
        </p:nvSpPr>
        <p:spPr bwMode="auto">
          <a:xfrm>
            <a:off x="6159500" y="4419600"/>
            <a:ext cx="1766888" cy="1068388"/>
          </a:xfrm>
          <a:custGeom>
            <a:avLst/>
            <a:gdLst/>
            <a:ahLst/>
            <a:cxnLst>
              <a:cxn ang="0">
                <a:pos x="176" y="192"/>
              </a:cxn>
              <a:cxn ang="0">
                <a:pos x="227" y="144"/>
              </a:cxn>
              <a:cxn ang="0">
                <a:pos x="214" y="96"/>
              </a:cxn>
              <a:cxn ang="0">
                <a:pos x="252" y="80"/>
              </a:cxn>
              <a:cxn ang="0">
                <a:pos x="303" y="32"/>
              </a:cxn>
              <a:cxn ang="0">
                <a:pos x="341" y="16"/>
              </a:cxn>
              <a:cxn ang="0">
                <a:pos x="391" y="64"/>
              </a:cxn>
              <a:cxn ang="0">
                <a:pos x="429" y="16"/>
              </a:cxn>
              <a:cxn ang="0">
                <a:pos x="467" y="0"/>
              </a:cxn>
              <a:cxn ang="0">
                <a:pos x="505" y="0"/>
              </a:cxn>
              <a:cxn ang="0">
                <a:pos x="518" y="48"/>
              </a:cxn>
              <a:cxn ang="0">
                <a:pos x="556" y="16"/>
              </a:cxn>
              <a:cxn ang="0">
                <a:pos x="593" y="16"/>
              </a:cxn>
              <a:cxn ang="0">
                <a:pos x="695" y="0"/>
              </a:cxn>
              <a:cxn ang="0">
                <a:pos x="732" y="16"/>
              </a:cxn>
              <a:cxn ang="0">
                <a:pos x="821" y="0"/>
              </a:cxn>
              <a:cxn ang="0">
                <a:pos x="935" y="0"/>
              </a:cxn>
              <a:cxn ang="0">
                <a:pos x="1010" y="0"/>
              </a:cxn>
              <a:cxn ang="0">
                <a:pos x="1023" y="48"/>
              </a:cxn>
              <a:cxn ang="0">
                <a:pos x="1023" y="112"/>
              </a:cxn>
              <a:cxn ang="0">
                <a:pos x="1061" y="128"/>
              </a:cxn>
              <a:cxn ang="0">
                <a:pos x="1086" y="176"/>
              </a:cxn>
              <a:cxn ang="0">
                <a:pos x="1099" y="224"/>
              </a:cxn>
              <a:cxn ang="0">
                <a:pos x="1112" y="272"/>
              </a:cxn>
              <a:cxn ang="0">
                <a:pos x="1112" y="320"/>
              </a:cxn>
              <a:cxn ang="0">
                <a:pos x="1112" y="368"/>
              </a:cxn>
              <a:cxn ang="0">
                <a:pos x="1099" y="416"/>
              </a:cxn>
              <a:cxn ang="0">
                <a:pos x="1061" y="432"/>
              </a:cxn>
              <a:cxn ang="0">
                <a:pos x="1023" y="448"/>
              </a:cxn>
              <a:cxn ang="0">
                <a:pos x="1010" y="496"/>
              </a:cxn>
              <a:cxn ang="0">
                <a:pos x="998" y="560"/>
              </a:cxn>
              <a:cxn ang="0">
                <a:pos x="960" y="576"/>
              </a:cxn>
              <a:cxn ang="0">
                <a:pos x="909" y="592"/>
              </a:cxn>
              <a:cxn ang="0">
                <a:pos x="871" y="592"/>
              </a:cxn>
              <a:cxn ang="0">
                <a:pos x="834" y="592"/>
              </a:cxn>
              <a:cxn ang="0">
                <a:pos x="796" y="592"/>
              </a:cxn>
              <a:cxn ang="0">
                <a:pos x="758" y="592"/>
              </a:cxn>
              <a:cxn ang="0">
                <a:pos x="745" y="640"/>
              </a:cxn>
              <a:cxn ang="0">
                <a:pos x="707" y="656"/>
              </a:cxn>
              <a:cxn ang="0">
                <a:pos x="669" y="672"/>
              </a:cxn>
              <a:cxn ang="0">
                <a:pos x="631" y="672"/>
              </a:cxn>
              <a:cxn ang="0">
                <a:pos x="543" y="656"/>
              </a:cxn>
              <a:cxn ang="0">
                <a:pos x="467" y="640"/>
              </a:cxn>
              <a:cxn ang="0">
                <a:pos x="429" y="624"/>
              </a:cxn>
              <a:cxn ang="0">
                <a:pos x="391" y="640"/>
              </a:cxn>
              <a:cxn ang="0">
                <a:pos x="303" y="640"/>
              </a:cxn>
              <a:cxn ang="0">
                <a:pos x="265" y="640"/>
              </a:cxn>
              <a:cxn ang="0">
                <a:pos x="227" y="608"/>
              </a:cxn>
              <a:cxn ang="0">
                <a:pos x="202" y="480"/>
              </a:cxn>
              <a:cxn ang="0">
                <a:pos x="164" y="464"/>
              </a:cxn>
              <a:cxn ang="0">
                <a:pos x="113" y="432"/>
              </a:cxn>
              <a:cxn ang="0">
                <a:pos x="75" y="400"/>
              </a:cxn>
              <a:cxn ang="0">
                <a:pos x="25" y="368"/>
              </a:cxn>
              <a:cxn ang="0">
                <a:pos x="0" y="320"/>
              </a:cxn>
              <a:cxn ang="0">
                <a:pos x="37" y="288"/>
              </a:cxn>
              <a:cxn ang="0">
                <a:pos x="50" y="240"/>
              </a:cxn>
              <a:cxn ang="0">
                <a:pos x="88" y="208"/>
              </a:cxn>
              <a:cxn ang="0">
                <a:pos x="126" y="208"/>
              </a:cxn>
              <a:cxn ang="0">
                <a:pos x="176" y="192"/>
              </a:cxn>
            </a:cxnLst>
            <a:rect l="0" t="0" r="r" b="b"/>
            <a:pathLst>
              <a:path w="1113" h="673">
                <a:moveTo>
                  <a:pt x="176" y="192"/>
                </a:moveTo>
                <a:lnTo>
                  <a:pt x="227" y="144"/>
                </a:lnTo>
                <a:lnTo>
                  <a:pt x="214" y="96"/>
                </a:lnTo>
                <a:lnTo>
                  <a:pt x="252" y="80"/>
                </a:lnTo>
                <a:lnTo>
                  <a:pt x="303" y="32"/>
                </a:lnTo>
                <a:lnTo>
                  <a:pt x="341" y="16"/>
                </a:lnTo>
                <a:lnTo>
                  <a:pt x="391" y="64"/>
                </a:lnTo>
                <a:lnTo>
                  <a:pt x="429" y="16"/>
                </a:lnTo>
                <a:lnTo>
                  <a:pt x="467" y="0"/>
                </a:lnTo>
                <a:lnTo>
                  <a:pt x="505" y="0"/>
                </a:lnTo>
                <a:lnTo>
                  <a:pt x="518" y="48"/>
                </a:lnTo>
                <a:lnTo>
                  <a:pt x="556" y="16"/>
                </a:lnTo>
                <a:lnTo>
                  <a:pt x="593" y="16"/>
                </a:lnTo>
                <a:lnTo>
                  <a:pt x="695" y="0"/>
                </a:lnTo>
                <a:lnTo>
                  <a:pt x="732" y="16"/>
                </a:lnTo>
                <a:lnTo>
                  <a:pt x="821" y="0"/>
                </a:lnTo>
                <a:lnTo>
                  <a:pt x="935" y="0"/>
                </a:lnTo>
                <a:lnTo>
                  <a:pt x="1010" y="0"/>
                </a:lnTo>
                <a:lnTo>
                  <a:pt x="1023" y="48"/>
                </a:lnTo>
                <a:lnTo>
                  <a:pt x="1023" y="112"/>
                </a:lnTo>
                <a:lnTo>
                  <a:pt x="1061" y="128"/>
                </a:lnTo>
                <a:lnTo>
                  <a:pt x="1086" y="176"/>
                </a:lnTo>
                <a:lnTo>
                  <a:pt x="1099" y="224"/>
                </a:lnTo>
                <a:lnTo>
                  <a:pt x="1112" y="272"/>
                </a:lnTo>
                <a:lnTo>
                  <a:pt x="1112" y="320"/>
                </a:lnTo>
                <a:lnTo>
                  <a:pt x="1112" y="368"/>
                </a:lnTo>
                <a:lnTo>
                  <a:pt x="1099" y="416"/>
                </a:lnTo>
                <a:lnTo>
                  <a:pt x="1061" y="432"/>
                </a:lnTo>
                <a:lnTo>
                  <a:pt x="1023" y="448"/>
                </a:lnTo>
                <a:lnTo>
                  <a:pt x="1010" y="496"/>
                </a:lnTo>
                <a:lnTo>
                  <a:pt x="998" y="560"/>
                </a:lnTo>
                <a:lnTo>
                  <a:pt x="960" y="576"/>
                </a:lnTo>
                <a:lnTo>
                  <a:pt x="909" y="592"/>
                </a:lnTo>
                <a:lnTo>
                  <a:pt x="871" y="592"/>
                </a:lnTo>
                <a:lnTo>
                  <a:pt x="834" y="592"/>
                </a:lnTo>
                <a:lnTo>
                  <a:pt x="796" y="592"/>
                </a:lnTo>
                <a:lnTo>
                  <a:pt x="758" y="592"/>
                </a:lnTo>
                <a:lnTo>
                  <a:pt x="745" y="640"/>
                </a:lnTo>
                <a:lnTo>
                  <a:pt x="707" y="656"/>
                </a:lnTo>
                <a:lnTo>
                  <a:pt x="669" y="672"/>
                </a:lnTo>
                <a:lnTo>
                  <a:pt x="631" y="672"/>
                </a:lnTo>
                <a:lnTo>
                  <a:pt x="543" y="656"/>
                </a:lnTo>
                <a:lnTo>
                  <a:pt x="467" y="640"/>
                </a:lnTo>
                <a:lnTo>
                  <a:pt x="429" y="624"/>
                </a:lnTo>
                <a:lnTo>
                  <a:pt x="391" y="640"/>
                </a:lnTo>
                <a:lnTo>
                  <a:pt x="303" y="640"/>
                </a:lnTo>
                <a:lnTo>
                  <a:pt x="265" y="640"/>
                </a:lnTo>
                <a:lnTo>
                  <a:pt x="227" y="608"/>
                </a:lnTo>
                <a:lnTo>
                  <a:pt x="202" y="480"/>
                </a:lnTo>
                <a:lnTo>
                  <a:pt x="164" y="464"/>
                </a:lnTo>
                <a:lnTo>
                  <a:pt x="113" y="432"/>
                </a:lnTo>
                <a:lnTo>
                  <a:pt x="75" y="400"/>
                </a:lnTo>
                <a:lnTo>
                  <a:pt x="25" y="368"/>
                </a:lnTo>
                <a:lnTo>
                  <a:pt x="0" y="320"/>
                </a:lnTo>
                <a:lnTo>
                  <a:pt x="37" y="288"/>
                </a:lnTo>
                <a:lnTo>
                  <a:pt x="50" y="240"/>
                </a:lnTo>
                <a:lnTo>
                  <a:pt x="88" y="208"/>
                </a:lnTo>
                <a:lnTo>
                  <a:pt x="126" y="208"/>
                </a:lnTo>
                <a:lnTo>
                  <a:pt x="176" y="192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4" name="Freeform 42"/>
          <p:cNvSpPr>
            <a:spLocks/>
          </p:cNvSpPr>
          <p:nvPr/>
        </p:nvSpPr>
        <p:spPr bwMode="auto">
          <a:xfrm>
            <a:off x="6311900" y="4572000"/>
            <a:ext cx="1766888" cy="1068388"/>
          </a:xfrm>
          <a:custGeom>
            <a:avLst/>
            <a:gdLst/>
            <a:ahLst/>
            <a:cxnLst>
              <a:cxn ang="0">
                <a:pos x="176" y="192"/>
              </a:cxn>
              <a:cxn ang="0">
                <a:pos x="227" y="144"/>
              </a:cxn>
              <a:cxn ang="0">
                <a:pos x="214" y="96"/>
              </a:cxn>
              <a:cxn ang="0">
                <a:pos x="252" y="80"/>
              </a:cxn>
              <a:cxn ang="0">
                <a:pos x="303" y="32"/>
              </a:cxn>
              <a:cxn ang="0">
                <a:pos x="341" y="16"/>
              </a:cxn>
              <a:cxn ang="0">
                <a:pos x="391" y="64"/>
              </a:cxn>
              <a:cxn ang="0">
                <a:pos x="429" y="16"/>
              </a:cxn>
              <a:cxn ang="0">
                <a:pos x="467" y="0"/>
              </a:cxn>
              <a:cxn ang="0">
                <a:pos x="505" y="0"/>
              </a:cxn>
              <a:cxn ang="0">
                <a:pos x="518" y="48"/>
              </a:cxn>
              <a:cxn ang="0">
                <a:pos x="556" y="16"/>
              </a:cxn>
              <a:cxn ang="0">
                <a:pos x="593" y="16"/>
              </a:cxn>
              <a:cxn ang="0">
                <a:pos x="695" y="0"/>
              </a:cxn>
              <a:cxn ang="0">
                <a:pos x="732" y="16"/>
              </a:cxn>
              <a:cxn ang="0">
                <a:pos x="821" y="0"/>
              </a:cxn>
              <a:cxn ang="0">
                <a:pos x="935" y="0"/>
              </a:cxn>
              <a:cxn ang="0">
                <a:pos x="1010" y="0"/>
              </a:cxn>
              <a:cxn ang="0">
                <a:pos x="1023" y="48"/>
              </a:cxn>
              <a:cxn ang="0">
                <a:pos x="1023" y="112"/>
              </a:cxn>
              <a:cxn ang="0">
                <a:pos x="1061" y="128"/>
              </a:cxn>
              <a:cxn ang="0">
                <a:pos x="1086" y="176"/>
              </a:cxn>
              <a:cxn ang="0">
                <a:pos x="1099" y="224"/>
              </a:cxn>
              <a:cxn ang="0">
                <a:pos x="1112" y="272"/>
              </a:cxn>
              <a:cxn ang="0">
                <a:pos x="1112" y="320"/>
              </a:cxn>
              <a:cxn ang="0">
                <a:pos x="1112" y="368"/>
              </a:cxn>
              <a:cxn ang="0">
                <a:pos x="1099" y="416"/>
              </a:cxn>
              <a:cxn ang="0">
                <a:pos x="1061" y="432"/>
              </a:cxn>
              <a:cxn ang="0">
                <a:pos x="1023" y="448"/>
              </a:cxn>
              <a:cxn ang="0">
                <a:pos x="1010" y="496"/>
              </a:cxn>
              <a:cxn ang="0">
                <a:pos x="998" y="560"/>
              </a:cxn>
              <a:cxn ang="0">
                <a:pos x="960" y="576"/>
              </a:cxn>
              <a:cxn ang="0">
                <a:pos x="909" y="592"/>
              </a:cxn>
              <a:cxn ang="0">
                <a:pos x="871" y="592"/>
              </a:cxn>
              <a:cxn ang="0">
                <a:pos x="834" y="592"/>
              </a:cxn>
              <a:cxn ang="0">
                <a:pos x="796" y="592"/>
              </a:cxn>
              <a:cxn ang="0">
                <a:pos x="758" y="592"/>
              </a:cxn>
              <a:cxn ang="0">
                <a:pos x="745" y="640"/>
              </a:cxn>
              <a:cxn ang="0">
                <a:pos x="707" y="656"/>
              </a:cxn>
              <a:cxn ang="0">
                <a:pos x="669" y="672"/>
              </a:cxn>
              <a:cxn ang="0">
                <a:pos x="631" y="672"/>
              </a:cxn>
              <a:cxn ang="0">
                <a:pos x="543" y="656"/>
              </a:cxn>
              <a:cxn ang="0">
                <a:pos x="467" y="640"/>
              </a:cxn>
              <a:cxn ang="0">
                <a:pos x="429" y="624"/>
              </a:cxn>
              <a:cxn ang="0">
                <a:pos x="391" y="640"/>
              </a:cxn>
              <a:cxn ang="0">
                <a:pos x="303" y="640"/>
              </a:cxn>
              <a:cxn ang="0">
                <a:pos x="265" y="640"/>
              </a:cxn>
              <a:cxn ang="0">
                <a:pos x="227" y="608"/>
              </a:cxn>
              <a:cxn ang="0">
                <a:pos x="202" y="480"/>
              </a:cxn>
              <a:cxn ang="0">
                <a:pos x="164" y="464"/>
              </a:cxn>
              <a:cxn ang="0">
                <a:pos x="113" y="432"/>
              </a:cxn>
              <a:cxn ang="0">
                <a:pos x="75" y="400"/>
              </a:cxn>
              <a:cxn ang="0">
                <a:pos x="25" y="368"/>
              </a:cxn>
              <a:cxn ang="0">
                <a:pos x="0" y="320"/>
              </a:cxn>
              <a:cxn ang="0">
                <a:pos x="37" y="288"/>
              </a:cxn>
              <a:cxn ang="0">
                <a:pos x="50" y="240"/>
              </a:cxn>
              <a:cxn ang="0">
                <a:pos x="88" y="208"/>
              </a:cxn>
              <a:cxn ang="0">
                <a:pos x="126" y="208"/>
              </a:cxn>
              <a:cxn ang="0">
                <a:pos x="176" y="192"/>
              </a:cxn>
            </a:cxnLst>
            <a:rect l="0" t="0" r="r" b="b"/>
            <a:pathLst>
              <a:path w="1113" h="673">
                <a:moveTo>
                  <a:pt x="176" y="192"/>
                </a:moveTo>
                <a:lnTo>
                  <a:pt x="227" y="144"/>
                </a:lnTo>
                <a:lnTo>
                  <a:pt x="214" y="96"/>
                </a:lnTo>
                <a:lnTo>
                  <a:pt x="252" y="80"/>
                </a:lnTo>
                <a:lnTo>
                  <a:pt x="303" y="32"/>
                </a:lnTo>
                <a:lnTo>
                  <a:pt x="341" y="16"/>
                </a:lnTo>
                <a:lnTo>
                  <a:pt x="391" y="64"/>
                </a:lnTo>
                <a:lnTo>
                  <a:pt x="429" y="16"/>
                </a:lnTo>
                <a:lnTo>
                  <a:pt x="467" y="0"/>
                </a:lnTo>
                <a:lnTo>
                  <a:pt x="505" y="0"/>
                </a:lnTo>
                <a:lnTo>
                  <a:pt x="518" y="48"/>
                </a:lnTo>
                <a:lnTo>
                  <a:pt x="556" y="16"/>
                </a:lnTo>
                <a:lnTo>
                  <a:pt x="593" y="16"/>
                </a:lnTo>
                <a:lnTo>
                  <a:pt x="695" y="0"/>
                </a:lnTo>
                <a:lnTo>
                  <a:pt x="732" y="16"/>
                </a:lnTo>
                <a:lnTo>
                  <a:pt x="821" y="0"/>
                </a:lnTo>
                <a:lnTo>
                  <a:pt x="935" y="0"/>
                </a:lnTo>
                <a:lnTo>
                  <a:pt x="1010" y="0"/>
                </a:lnTo>
                <a:lnTo>
                  <a:pt x="1023" y="48"/>
                </a:lnTo>
                <a:lnTo>
                  <a:pt x="1023" y="112"/>
                </a:lnTo>
                <a:lnTo>
                  <a:pt x="1061" y="128"/>
                </a:lnTo>
                <a:lnTo>
                  <a:pt x="1086" y="176"/>
                </a:lnTo>
                <a:lnTo>
                  <a:pt x="1099" y="224"/>
                </a:lnTo>
                <a:lnTo>
                  <a:pt x="1112" y="272"/>
                </a:lnTo>
                <a:lnTo>
                  <a:pt x="1112" y="320"/>
                </a:lnTo>
                <a:lnTo>
                  <a:pt x="1112" y="368"/>
                </a:lnTo>
                <a:lnTo>
                  <a:pt x="1099" y="416"/>
                </a:lnTo>
                <a:lnTo>
                  <a:pt x="1061" y="432"/>
                </a:lnTo>
                <a:lnTo>
                  <a:pt x="1023" y="448"/>
                </a:lnTo>
                <a:lnTo>
                  <a:pt x="1010" y="496"/>
                </a:lnTo>
                <a:lnTo>
                  <a:pt x="998" y="560"/>
                </a:lnTo>
                <a:lnTo>
                  <a:pt x="960" y="576"/>
                </a:lnTo>
                <a:lnTo>
                  <a:pt x="909" y="592"/>
                </a:lnTo>
                <a:lnTo>
                  <a:pt x="871" y="592"/>
                </a:lnTo>
                <a:lnTo>
                  <a:pt x="834" y="592"/>
                </a:lnTo>
                <a:lnTo>
                  <a:pt x="796" y="592"/>
                </a:lnTo>
                <a:lnTo>
                  <a:pt x="758" y="592"/>
                </a:lnTo>
                <a:lnTo>
                  <a:pt x="745" y="640"/>
                </a:lnTo>
                <a:lnTo>
                  <a:pt x="707" y="656"/>
                </a:lnTo>
                <a:lnTo>
                  <a:pt x="669" y="672"/>
                </a:lnTo>
                <a:lnTo>
                  <a:pt x="631" y="672"/>
                </a:lnTo>
                <a:lnTo>
                  <a:pt x="543" y="656"/>
                </a:lnTo>
                <a:lnTo>
                  <a:pt x="467" y="640"/>
                </a:lnTo>
                <a:lnTo>
                  <a:pt x="429" y="624"/>
                </a:lnTo>
                <a:lnTo>
                  <a:pt x="391" y="640"/>
                </a:lnTo>
                <a:lnTo>
                  <a:pt x="303" y="640"/>
                </a:lnTo>
                <a:lnTo>
                  <a:pt x="265" y="640"/>
                </a:lnTo>
                <a:lnTo>
                  <a:pt x="227" y="608"/>
                </a:lnTo>
                <a:lnTo>
                  <a:pt x="202" y="480"/>
                </a:lnTo>
                <a:lnTo>
                  <a:pt x="164" y="464"/>
                </a:lnTo>
                <a:lnTo>
                  <a:pt x="113" y="432"/>
                </a:lnTo>
                <a:lnTo>
                  <a:pt x="75" y="400"/>
                </a:lnTo>
                <a:lnTo>
                  <a:pt x="25" y="368"/>
                </a:lnTo>
                <a:lnTo>
                  <a:pt x="0" y="320"/>
                </a:lnTo>
                <a:lnTo>
                  <a:pt x="37" y="288"/>
                </a:lnTo>
                <a:lnTo>
                  <a:pt x="50" y="240"/>
                </a:lnTo>
                <a:lnTo>
                  <a:pt x="88" y="208"/>
                </a:lnTo>
                <a:lnTo>
                  <a:pt x="126" y="208"/>
                </a:lnTo>
                <a:lnTo>
                  <a:pt x="176" y="192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5" name="Freeform 43"/>
          <p:cNvSpPr>
            <a:spLocks/>
          </p:cNvSpPr>
          <p:nvPr/>
        </p:nvSpPr>
        <p:spPr bwMode="auto">
          <a:xfrm>
            <a:off x="6692900" y="4800600"/>
            <a:ext cx="1766888" cy="1068388"/>
          </a:xfrm>
          <a:custGeom>
            <a:avLst/>
            <a:gdLst/>
            <a:ahLst/>
            <a:cxnLst>
              <a:cxn ang="0">
                <a:pos x="176" y="192"/>
              </a:cxn>
              <a:cxn ang="0">
                <a:pos x="227" y="144"/>
              </a:cxn>
              <a:cxn ang="0">
                <a:pos x="214" y="96"/>
              </a:cxn>
              <a:cxn ang="0">
                <a:pos x="252" y="80"/>
              </a:cxn>
              <a:cxn ang="0">
                <a:pos x="303" y="32"/>
              </a:cxn>
              <a:cxn ang="0">
                <a:pos x="341" y="16"/>
              </a:cxn>
              <a:cxn ang="0">
                <a:pos x="391" y="64"/>
              </a:cxn>
              <a:cxn ang="0">
                <a:pos x="429" y="16"/>
              </a:cxn>
              <a:cxn ang="0">
                <a:pos x="467" y="0"/>
              </a:cxn>
              <a:cxn ang="0">
                <a:pos x="505" y="0"/>
              </a:cxn>
              <a:cxn ang="0">
                <a:pos x="518" y="48"/>
              </a:cxn>
              <a:cxn ang="0">
                <a:pos x="556" y="16"/>
              </a:cxn>
              <a:cxn ang="0">
                <a:pos x="593" y="16"/>
              </a:cxn>
              <a:cxn ang="0">
                <a:pos x="695" y="0"/>
              </a:cxn>
              <a:cxn ang="0">
                <a:pos x="732" y="16"/>
              </a:cxn>
              <a:cxn ang="0">
                <a:pos x="821" y="0"/>
              </a:cxn>
              <a:cxn ang="0">
                <a:pos x="935" y="0"/>
              </a:cxn>
              <a:cxn ang="0">
                <a:pos x="1010" y="0"/>
              </a:cxn>
              <a:cxn ang="0">
                <a:pos x="1023" y="48"/>
              </a:cxn>
              <a:cxn ang="0">
                <a:pos x="1023" y="112"/>
              </a:cxn>
              <a:cxn ang="0">
                <a:pos x="1061" y="128"/>
              </a:cxn>
              <a:cxn ang="0">
                <a:pos x="1086" y="176"/>
              </a:cxn>
              <a:cxn ang="0">
                <a:pos x="1099" y="224"/>
              </a:cxn>
              <a:cxn ang="0">
                <a:pos x="1112" y="272"/>
              </a:cxn>
              <a:cxn ang="0">
                <a:pos x="1112" y="320"/>
              </a:cxn>
              <a:cxn ang="0">
                <a:pos x="1112" y="368"/>
              </a:cxn>
              <a:cxn ang="0">
                <a:pos x="1099" y="416"/>
              </a:cxn>
              <a:cxn ang="0">
                <a:pos x="1061" y="432"/>
              </a:cxn>
              <a:cxn ang="0">
                <a:pos x="1023" y="448"/>
              </a:cxn>
              <a:cxn ang="0">
                <a:pos x="1010" y="496"/>
              </a:cxn>
              <a:cxn ang="0">
                <a:pos x="998" y="560"/>
              </a:cxn>
              <a:cxn ang="0">
                <a:pos x="960" y="576"/>
              </a:cxn>
              <a:cxn ang="0">
                <a:pos x="909" y="592"/>
              </a:cxn>
              <a:cxn ang="0">
                <a:pos x="871" y="592"/>
              </a:cxn>
              <a:cxn ang="0">
                <a:pos x="834" y="592"/>
              </a:cxn>
              <a:cxn ang="0">
                <a:pos x="796" y="592"/>
              </a:cxn>
              <a:cxn ang="0">
                <a:pos x="758" y="592"/>
              </a:cxn>
              <a:cxn ang="0">
                <a:pos x="745" y="640"/>
              </a:cxn>
              <a:cxn ang="0">
                <a:pos x="707" y="656"/>
              </a:cxn>
              <a:cxn ang="0">
                <a:pos x="669" y="672"/>
              </a:cxn>
              <a:cxn ang="0">
                <a:pos x="631" y="672"/>
              </a:cxn>
              <a:cxn ang="0">
                <a:pos x="543" y="656"/>
              </a:cxn>
              <a:cxn ang="0">
                <a:pos x="467" y="640"/>
              </a:cxn>
              <a:cxn ang="0">
                <a:pos x="429" y="624"/>
              </a:cxn>
              <a:cxn ang="0">
                <a:pos x="391" y="640"/>
              </a:cxn>
              <a:cxn ang="0">
                <a:pos x="303" y="640"/>
              </a:cxn>
              <a:cxn ang="0">
                <a:pos x="265" y="640"/>
              </a:cxn>
              <a:cxn ang="0">
                <a:pos x="227" y="608"/>
              </a:cxn>
              <a:cxn ang="0">
                <a:pos x="202" y="480"/>
              </a:cxn>
              <a:cxn ang="0">
                <a:pos x="164" y="464"/>
              </a:cxn>
              <a:cxn ang="0">
                <a:pos x="113" y="432"/>
              </a:cxn>
              <a:cxn ang="0">
                <a:pos x="75" y="400"/>
              </a:cxn>
              <a:cxn ang="0">
                <a:pos x="25" y="368"/>
              </a:cxn>
              <a:cxn ang="0">
                <a:pos x="0" y="320"/>
              </a:cxn>
              <a:cxn ang="0">
                <a:pos x="37" y="288"/>
              </a:cxn>
              <a:cxn ang="0">
                <a:pos x="50" y="240"/>
              </a:cxn>
              <a:cxn ang="0">
                <a:pos x="88" y="208"/>
              </a:cxn>
              <a:cxn ang="0">
                <a:pos x="126" y="208"/>
              </a:cxn>
              <a:cxn ang="0">
                <a:pos x="176" y="192"/>
              </a:cxn>
            </a:cxnLst>
            <a:rect l="0" t="0" r="r" b="b"/>
            <a:pathLst>
              <a:path w="1113" h="673">
                <a:moveTo>
                  <a:pt x="176" y="192"/>
                </a:moveTo>
                <a:lnTo>
                  <a:pt x="227" y="144"/>
                </a:lnTo>
                <a:lnTo>
                  <a:pt x="214" y="96"/>
                </a:lnTo>
                <a:lnTo>
                  <a:pt x="252" y="80"/>
                </a:lnTo>
                <a:lnTo>
                  <a:pt x="303" y="32"/>
                </a:lnTo>
                <a:lnTo>
                  <a:pt x="341" y="16"/>
                </a:lnTo>
                <a:lnTo>
                  <a:pt x="391" y="64"/>
                </a:lnTo>
                <a:lnTo>
                  <a:pt x="429" y="16"/>
                </a:lnTo>
                <a:lnTo>
                  <a:pt x="467" y="0"/>
                </a:lnTo>
                <a:lnTo>
                  <a:pt x="505" y="0"/>
                </a:lnTo>
                <a:lnTo>
                  <a:pt x="518" y="48"/>
                </a:lnTo>
                <a:lnTo>
                  <a:pt x="556" y="16"/>
                </a:lnTo>
                <a:lnTo>
                  <a:pt x="593" y="16"/>
                </a:lnTo>
                <a:lnTo>
                  <a:pt x="695" y="0"/>
                </a:lnTo>
                <a:lnTo>
                  <a:pt x="732" y="16"/>
                </a:lnTo>
                <a:lnTo>
                  <a:pt x="821" y="0"/>
                </a:lnTo>
                <a:lnTo>
                  <a:pt x="935" y="0"/>
                </a:lnTo>
                <a:lnTo>
                  <a:pt x="1010" y="0"/>
                </a:lnTo>
                <a:lnTo>
                  <a:pt x="1023" y="48"/>
                </a:lnTo>
                <a:lnTo>
                  <a:pt x="1023" y="112"/>
                </a:lnTo>
                <a:lnTo>
                  <a:pt x="1061" y="128"/>
                </a:lnTo>
                <a:lnTo>
                  <a:pt x="1086" y="176"/>
                </a:lnTo>
                <a:lnTo>
                  <a:pt x="1099" y="224"/>
                </a:lnTo>
                <a:lnTo>
                  <a:pt x="1112" y="272"/>
                </a:lnTo>
                <a:lnTo>
                  <a:pt x="1112" y="320"/>
                </a:lnTo>
                <a:lnTo>
                  <a:pt x="1112" y="368"/>
                </a:lnTo>
                <a:lnTo>
                  <a:pt x="1099" y="416"/>
                </a:lnTo>
                <a:lnTo>
                  <a:pt x="1061" y="432"/>
                </a:lnTo>
                <a:lnTo>
                  <a:pt x="1023" y="448"/>
                </a:lnTo>
                <a:lnTo>
                  <a:pt x="1010" y="496"/>
                </a:lnTo>
                <a:lnTo>
                  <a:pt x="998" y="560"/>
                </a:lnTo>
                <a:lnTo>
                  <a:pt x="960" y="576"/>
                </a:lnTo>
                <a:lnTo>
                  <a:pt x="909" y="592"/>
                </a:lnTo>
                <a:lnTo>
                  <a:pt x="871" y="592"/>
                </a:lnTo>
                <a:lnTo>
                  <a:pt x="834" y="592"/>
                </a:lnTo>
                <a:lnTo>
                  <a:pt x="796" y="592"/>
                </a:lnTo>
                <a:lnTo>
                  <a:pt x="758" y="592"/>
                </a:lnTo>
                <a:lnTo>
                  <a:pt x="745" y="640"/>
                </a:lnTo>
                <a:lnTo>
                  <a:pt x="707" y="656"/>
                </a:lnTo>
                <a:lnTo>
                  <a:pt x="669" y="672"/>
                </a:lnTo>
                <a:lnTo>
                  <a:pt x="631" y="672"/>
                </a:lnTo>
                <a:lnTo>
                  <a:pt x="543" y="656"/>
                </a:lnTo>
                <a:lnTo>
                  <a:pt x="467" y="640"/>
                </a:lnTo>
                <a:lnTo>
                  <a:pt x="429" y="624"/>
                </a:lnTo>
                <a:lnTo>
                  <a:pt x="391" y="640"/>
                </a:lnTo>
                <a:lnTo>
                  <a:pt x="303" y="640"/>
                </a:lnTo>
                <a:lnTo>
                  <a:pt x="265" y="640"/>
                </a:lnTo>
                <a:lnTo>
                  <a:pt x="227" y="608"/>
                </a:lnTo>
                <a:lnTo>
                  <a:pt x="202" y="480"/>
                </a:lnTo>
                <a:lnTo>
                  <a:pt x="164" y="464"/>
                </a:lnTo>
                <a:lnTo>
                  <a:pt x="113" y="432"/>
                </a:lnTo>
                <a:lnTo>
                  <a:pt x="75" y="400"/>
                </a:lnTo>
                <a:lnTo>
                  <a:pt x="25" y="368"/>
                </a:lnTo>
                <a:lnTo>
                  <a:pt x="0" y="320"/>
                </a:lnTo>
                <a:lnTo>
                  <a:pt x="37" y="288"/>
                </a:lnTo>
                <a:lnTo>
                  <a:pt x="50" y="240"/>
                </a:lnTo>
                <a:lnTo>
                  <a:pt x="88" y="208"/>
                </a:lnTo>
                <a:lnTo>
                  <a:pt x="126" y="208"/>
                </a:lnTo>
                <a:lnTo>
                  <a:pt x="176" y="19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6" name="Freeform 44"/>
          <p:cNvSpPr>
            <a:spLocks/>
          </p:cNvSpPr>
          <p:nvPr/>
        </p:nvSpPr>
        <p:spPr bwMode="auto">
          <a:xfrm>
            <a:off x="6921500" y="4953000"/>
            <a:ext cx="1766888" cy="1068388"/>
          </a:xfrm>
          <a:custGeom>
            <a:avLst/>
            <a:gdLst/>
            <a:ahLst/>
            <a:cxnLst>
              <a:cxn ang="0">
                <a:pos x="176" y="192"/>
              </a:cxn>
              <a:cxn ang="0">
                <a:pos x="227" y="144"/>
              </a:cxn>
              <a:cxn ang="0">
                <a:pos x="214" y="96"/>
              </a:cxn>
              <a:cxn ang="0">
                <a:pos x="252" y="80"/>
              </a:cxn>
              <a:cxn ang="0">
                <a:pos x="303" y="32"/>
              </a:cxn>
              <a:cxn ang="0">
                <a:pos x="341" y="16"/>
              </a:cxn>
              <a:cxn ang="0">
                <a:pos x="391" y="64"/>
              </a:cxn>
              <a:cxn ang="0">
                <a:pos x="429" y="16"/>
              </a:cxn>
              <a:cxn ang="0">
                <a:pos x="467" y="0"/>
              </a:cxn>
              <a:cxn ang="0">
                <a:pos x="505" y="0"/>
              </a:cxn>
              <a:cxn ang="0">
                <a:pos x="518" y="48"/>
              </a:cxn>
              <a:cxn ang="0">
                <a:pos x="556" y="16"/>
              </a:cxn>
              <a:cxn ang="0">
                <a:pos x="593" y="16"/>
              </a:cxn>
              <a:cxn ang="0">
                <a:pos x="695" y="0"/>
              </a:cxn>
              <a:cxn ang="0">
                <a:pos x="732" y="16"/>
              </a:cxn>
              <a:cxn ang="0">
                <a:pos x="821" y="0"/>
              </a:cxn>
              <a:cxn ang="0">
                <a:pos x="935" y="0"/>
              </a:cxn>
              <a:cxn ang="0">
                <a:pos x="1010" y="0"/>
              </a:cxn>
              <a:cxn ang="0">
                <a:pos x="1023" y="48"/>
              </a:cxn>
              <a:cxn ang="0">
                <a:pos x="1023" y="112"/>
              </a:cxn>
              <a:cxn ang="0">
                <a:pos x="1061" y="128"/>
              </a:cxn>
              <a:cxn ang="0">
                <a:pos x="1086" y="176"/>
              </a:cxn>
              <a:cxn ang="0">
                <a:pos x="1099" y="224"/>
              </a:cxn>
              <a:cxn ang="0">
                <a:pos x="1112" y="272"/>
              </a:cxn>
              <a:cxn ang="0">
                <a:pos x="1112" y="320"/>
              </a:cxn>
              <a:cxn ang="0">
                <a:pos x="1112" y="368"/>
              </a:cxn>
              <a:cxn ang="0">
                <a:pos x="1099" y="416"/>
              </a:cxn>
              <a:cxn ang="0">
                <a:pos x="1061" y="432"/>
              </a:cxn>
              <a:cxn ang="0">
                <a:pos x="1023" y="448"/>
              </a:cxn>
              <a:cxn ang="0">
                <a:pos x="1010" y="496"/>
              </a:cxn>
              <a:cxn ang="0">
                <a:pos x="998" y="560"/>
              </a:cxn>
              <a:cxn ang="0">
                <a:pos x="960" y="576"/>
              </a:cxn>
              <a:cxn ang="0">
                <a:pos x="909" y="592"/>
              </a:cxn>
              <a:cxn ang="0">
                <a:pos x="871" y="592"/>
              </a:cxn>
              <a:cxn ang="0">
                <a:pos x="834" y="592"/>
              </a:cxn>
              <a:cxn ang="0">
                <a:pos x="796" y="592"/>
              </a:cxn>
              <a:cxn ang="0">
                <a:pos x="758" y="592"/>
              </a:cxn>
              <a:cxn ang="0">
                <a:pos x="745" y="640"/>
              </a:cxn>
              <a:cxn ang="0">
                <a:pos x="707" y="656"/>
              </a:cxn>
              <a:cxn ang="0">
                <a:pos x="669" y="672"/>
              </a:cxn>
              <a:cxn ang="0">
                <a:pos x="631" y="672"/>
              </a:cxn>
              <a:cxn ang="0">
                <a:pos x="543" y="656"/>
              </a:cxn>
              <a:cxn ang="0">
                <a:pos x="467" y="640"/>
              </a:cxn>
              <a:cxn ang="0">
                <a:pos x="429" y="624"/>
              </a:cxn>
              <a:cxn ang="0">
                <a:pos x="391" y="640"/>
              </a:cxn>
              <a:cxn ang="0">
                <a:pos x="303" y="640"/>
              </a:cxn>
              <a:cxn ang="0">
                <a:pos x="265" y="640"/>
              </a:cxn>
              <a:cxn ang="0">
                <a:pos x="227" y="608"/>
              </a:cxn>
              <a:cxn ang="0">
                <a:pos x="202" y="480"/>
              </a:cxn>
              <a:cxn ang="0">
                <a:pos x="164" y="464"/>
              </a:cxn>
              <a:cxn ang="0">
                <a:pos x="113" y="432"/>
              </a:cxn>
              <a:cxn ang="0">
                <a:pos x="75" y="400"/>
              </a:cxn>
              <a:cxn ang="0">
                <a:pos x="25" y="368"/>
              </a:cxn>
              <a:cxn ang="0">
                <a:pos x="0" y="320"/>
              </a:cxn>
              <a:cxn ang="0">
                <a:pos x="37" y="288"/>
              </a:cxn>
              <a:cxn ang="0">
                <a:pos x="50" y="240"/>
              </a:cxn>
              <a:cxn ang="0">
                <a:pos x="88" y="208"/>
              </a:cxn>
              <a:cxn ang="0">
                <a:pos x="126" y="208"/>
              </a:cxn>
              <a:cxn ang="0">
                <a:pos x="176" y="192"/>
              </a:cxn>
            </a:cxnLst>
            <a:rect l="0" t="0" r="r" b="b"/>
            <a:pathLst>
              <a:path w="1113" h="673">
                <a:moveTo>
                  <a:pt x="176" y="192"/>
                </a:moveTo>
                <a:lnTo>
                  <a:pt x="227" y="144"/>
                </a:lnTo>
                <a:lnTo>
                  <a:pt x="214" y="96"/>
                </a:lnTo>
                <a:lnTo>
                  <a:pt x="252" y="80"/>
                </a:lnTo>
                <a:lnTo>
                  <a:pt x="303" y="32"/>
                </a:lnTo>
                <a:lnTo>
                  <a:pt x="341" y="16"/>
                </a:lnTo>
                <a:lnTo>
                  <a:pt x="391" y="64"/>
                </a:lnTo>
                <a:lnTo>
                  <a:pt x="429" y="16"/>
                </a:lnTo>
                <a:lnTo>
                  <a:pt x="467" y="0"/>
                </a:lnTo>
                <a:lnTo>
                  <a:pt x="505" y="0"/>
                </a:lnTo>
                <a:lnTo>
                  <a:pt x="518" y="48"/>
                </a:lnTo>
                <a:lnTo>
                  <a:pt x="556" y="16"/>
                </a:lnTo>
                <a:lnTo>
                  <a:pt x="593" y="16"/>
                </a:lnTo>
                <a:lnTo>
                  <a:pt x="695" y="0"/>
                </a:lnTo>
                <a:lnTo>
                  <a:pt x="732" y="16"/>
                </a:lnTo>
                <a:lnTo>
                  <a:pt x="821" y="0"/>
                </a:lnTo>
                <a:lnTo>
                  <a:pt x="935" y="0"/>
                </a:lnTo>
                <a:lnTo>
                  <a:pt x="1010" y="0"/>
                </a:lnTo>
                <a:lnTo>
                  <a:pt x="1023" y="48"/>
                </a:lnTo>
                <a:lnTo>
                  <a:pt x="1023" y="112"/>
                </a:lnTo>
                <a:lnTo>
                  <a:pt x="1061" y="128"/>
                </a:lnTo>
                <a:lnTo>
                  <a:pt x="1086" y="176"/>
                </a:lnTo>
                <a:lnTo>
                  <a:pt x="1099" y="224"/>
                </a:lnTo>
                <a:lnTo>
                  <a:pt x="1112" y="272"/>
                </a:lnTo>
                <a:lnTo>
                  <a:pt x="1112" y="320"/>
                </a:lnTo>
                <a:lnTo>
                  <a:pt x="1112" y="368"/>
                </a:lnTo>
                <a:lnTo>
                  <a:pt x="1099" y="416"/>
                </a:lnTo>
                <a:lnTo>
                  <a:pt x="1061" y="432"/>
                </a:lnTo>
                <a:lnTo>
                  <a:pt x="1023" y="448"/>
                </a:lnTo>
                <a:lnTo>
                  <a:pt x="1010" y="496"/>
                </a:lnTo>
                <a:lnTo>
                  <a:pt x="998" y="560"/>
                </a:lnTo>
                <a:lnTo>
                  <a:pt x="960" y="576"/>
                </a:lnTo>
                <a:lnTo>
                  <a:pt x="909" y="592"/>
                </a:lnTo>
                <a:lnTo>
                  <a:pt x="871" y="592"/>
                </a:lnTo>
                <a:lnTo>
                  <a:pt x="834" y="592"/>
                </a:lnTo>
                <a:lnTo>
                  <a:pt x="796" y="592"/>
                </a:lnTo>
                <a:lnTo>
                  <a:pt x="758" y="592"/>
                </a:lnTo>
                <a:lnTo>
                  <a:pt x="745" y="640"/>
                </a:lnTo>
                <a:lnTo>
                  <a:pt x="707" y="656"/>
                </a:lnTo>
                <a:lnTo>
                  <a:pt x="669" y="672"/>
                </a:lnTo>
                <a:lnTo>
                  <a:pt x="631" y="672"/>
                </a:lnTo>
                <a:lnTo>
                  <a:pt x="543" y="656"/>
                </a:lnTo>
                <a:lnTo>
                  <a:pt x="467" y="640"/>
                </a:lnTo>
                <a:lnTo>
                  <a:pt x="429" y="624"/>
                </a:lnTo>
                <a:lnTo>
                  <a:pt x="391" y="640"/>
                </a:lnTo>
                <a:lnTo>
                  <a:pt x="303" y="640"/>
                </a:lnTo>
                <a:lnTo>
                  <a:pt x="265" y="640"/>
                </a:lnTo>
                <a:lnTo>
                  <a:pt x="227" y="608"/>
                </a:lnTo>
                <a:lnTo>
                  <a:pt x="202" y="480"/>
                </a:lnTo>
                <a:lnTo>
                  <a:pt x="164" y="464"/>
                </a:lnTo>
                <a:lnTo>
                  <a:pt x="113" y="432"/>
                </a:lnTo>
                <a:lnTo>
                  <a:pt x="75" y="400"/>
                </a:lnTo>
                <a:lnTo>
                  <a:pt x="25" y="368"/>
                </a:lnTo>
                <a:lnTo>
                  <a:pt x="0" y="320"/>
                </a:lnTo>
                <a:lnTo>
                  <a:pt x="37" y="288"/>
                </a:lnTo>
                <a:lnTo>
                  <a:pt x="50" y="240"/>
                </a:lnTo>
                <a:lnTo>
                  <a:pt x="88" y="208"/>
                </a:lnTo>
                <a:lnTo>
                  <a:pt x="126" y="208"/>
                </a:lnTo>
                <a:lnTo>
                  <a:pt x="176" y="192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7" name="Freeform 45"/>
          <p:cNvSpPr>
            <a:spLocks/>
          </p:cNvSpPr>
          <p:nvPr/>
        </p:nvSpPr>
        <p:spPr bwMode="auto">
          <a:xfrm>
            <a:off x="7150100" y="4800600"/>
            <a:ext cx="1766888" cy="1068388"/>
          </a:xfrm>
          <a:custGeom>
            <a:avLst/>
            <a:gdLst/>
            <a:ahLst/>
            <a:cxnLst>
              <a:cxn ang="0">
                <a:pos x="176" y="192"/>
              </a:cxn>
              <a:cxn ang="0">
                <a:pos x="227" y="144"/>
              </a:cxn>
              <a:cxn ang="0">
                <a:pos x="214" y="96"/>
              </a:cxn>
              <a:cxn ang="0">
                <a:pos x="252" y="80"/>
              </a:cxn>
              <a:cxn ang="0">
                <a:pos x="303" y="32"/>
              </a:cxn>
              <a:cxn ang="0">
                <a:pos x="341" y="16"/>
              </a:cxn>
              <a:cxn ang="0">
                <a:pos x="391" y="64"/>
              </a:cxn>
              <a:cxn ang="0">
                <a:pos x="429" y="16"/>
              </a:cxn>
              <a:cxn ang="0">
                <a:pos x="467" y="0"/>
              </a:cxn>
              <a:cxn ang="0">
                <a:pos x="505" y="0"/>
              </a:cxn>
              <a:cxn ang="0">
                <a:pos x="518" y="48"/>
              </a:cxn>
              <a:cxn ang="0">
                <a:pos x="556" y="16"/>
              </a:cxn>
              <a:cxn ang="0">
                <a:pos x="593" y="16"/>
              </a:cxn>
              <a:cxn ang="0">
                <a:pos x="695" y="0"/>
              </a:cxn>
              <a:cxn ang="0">
                <a:pos x="732" y="16"/>
              </a:cxn>
              <a:cxn ang="0">
                <a:pos x="821" y="0"/>
              </a:cxn>
              <a:cxn ang="0">
                <a:pos x="935" y="0"/>
              </a:cxn>
              <a:cxn ang="0">
                <a:pos x="1010" y="0"/>
              </a:cxn>
              <a:cxn ang="0">
                <a:pos x="1023" y="48"/>
              </a:cxn>
              <a:cxn ang="0">
                <a:pos x="1023" y="112"/>
              </a:cxn>
              <a:cxn ang="0">
                <a:pos x="1061" y="128"/>
              </a:cxn>
              <a:cxn ang="0">
                <a:pos x="1086" y="176"/>
              </a:cxn>
              <a:cxn ang="0">
                <a:pos x="1099" y="224"/>
              </a:cxn>
              <a:cxn ang="0">
                <a:pos x="1112" y="272"/>
              </a:cxn>
              <a:cxn ang="0">
                <a:pos x="1112" y="320"/>
              </a:cxn>
              <a:cxn ang="0">
                <a:pos x="1112" y="368"/>
              </a:cxn>
              <a:cxn ang="0">
                <a:pos x="1099" y="416"/>
              </a:cxn>
              <a:cxn ang="0">
                <a:pos x="1061" y="432"/>
              </a:cxn>
              <a:cxn ang="0">
                <a:pos x="1023" y="448"/>
              </a:cxn>
              <a:cxn ang="0">
                <a:pos x="1010" y="496"/>
              </a:cxn>
              <a:cxn ang="0">
                <a:pos x="998" y="560"/>
              </a:cxn>
              <a:cxn ang="0">
                <a:pos x="960" y="576"/>
              </a:cxn>
              <a:cxn ang="0">
                <a:pos x="909" y="592"/>
              </a:cxn>
              <a:cxn ang="0">
                <a:pos x="871" y="592"/>
              </a:cxn>
              <a:cxn ang="0">
                <a:pos x="834" y="592"/>
              </a:cxn>
              <a:cxn ang="0">
                <a:pos x="796" y="592"/>
              </a:cxn>
              <a:cxn ang="0">
                <a:pos x="758" y="592"/>
              </a:cxn>
              <a:cxn ang="0">
                <a:pos x="745" y="640"/>
              </a:cxn>
              <a:cxn ang="0">
                <a:pos x="707" y="656"/>
              </a:cxn>
              <a:cxn ang="0">
                <a:pos x="669" y="672"/>
              </a:cxn>
              <a:cxn ang="0">
                <a:pos x="631" y="672"/>
              </a:cxn>
              <a:cxn ang="0">
                <a:pos x="543" y="656"/>
              </a:cxn>
              <a:cxn ang="0">
                <a:pos x="467" y="640"/>
              </a:cxn>
              <a:cxn ang="0">
                <a:pos x="429" y="624"/>
              </a:cxn>
              <a:cxn ang="0">
                <a:pos x="391" y="640"/>
              </a:cxn>
              <a:cxn ang="0">
                <a:pos x="303" y="640"/>
              </a:cxn>
              <a:cxn ang="0">
                <a:pos x="265" y="640"/>
              </a:cxn>
              <a:cxn ang="0">
                <a:pos x="227" y="608"/>
              </a:cxn>
              <a:cxn ang="0">
                <a:pos x="202" y="480"/>
              </a:cxn>
              <a:cxn ang="0">
                <a:pos x="164" y="464"/>
              </a:cxn>
              <a:cxn ang="0">
                <a:pos x="113" y="432"/>
              </a:cxn>
              <a:cxn ang="0">
                <a:pos x="75" y="400"/>
              </a:cxn>
              <a:cxn ang="0">
                <a:pos x="25" y="368"/>
              </a:cxn>
              <a:cxn ang="0">
                <a:pos x="0" y="320"/>
              </a:cxn>
              <a:cxn ang="0">
                <a:pos x="37" y="288"/>
              </a:cxn>
              <a:cxn ang="0">
                <a:pos x="50" y="240"/>
              </a:cxn>
              <a:cxn ang="0">
                <a:pos x="88" y="208"/>
              </a:cxn>
              <a:cxn ang="0">
                <a:pos x="126" y="208"/>
              </a:cxn>
              <a:cxn ang="0">
                <a:pos x="176" y="192"/>
              </a:cxn>
            </a:cxnLst>
            <a:rect l="0" t="0" r="r" b="b"/>
            <a:pathLst>
              <a:path w="1113" h="673">
                <a:moveTo>
                  <a:pt x="176" y="192"/>
                </a:moveTo>
                <a:lnTo>
                  <a:pt x="227" y="144"/>
                </a:lnTo>
                <a:lnTo>
                  <a:pt x="214" y="96"/>
                </a:lnTo>
                <a:lnTo>
                  <a:pt x="252" y="80"/>
                </a:lnTo>
                <a:lnTo>
                  <a:pt x="303" y="32"/>
                </a:lnTo>
                <a:lnTo>
                  <a:pt x="341" y="16"/>
                </a:lnTo>
                <a:lnTo>
                  <a:pt x="391" y="64"/>
                </a:lnTo>
                <a:lnTo>
                  <a:pt x="429" y="16"/>
                </a:lnTo>
                <a:lnTo>
                  <a:pt x="467" y="0"/>
                </a:lnTo>
                <a:lnTo>
                  <a:pt x="505" y="0"/>
                </a:lnTo>
                <a:lnTo>
                  <a:pt x="518" y="48"/>
                </a:lnTo>
                <a:lnTo>
                  <a:pt x="556" y="16"/>
                </a:lnTo>
                <a:lnTo>
                  <a:pt x="593" y="16"/>
                </a:lnTo>
                <a:lnTo>
                  <a:pt x="695" y="0"/>
                </a:lnTo>
                <a:lnTo>
                  <a:pt x="732" y="16"/>
                </a:lnTo>
                <a:lnTo>
                  <a:pt x="821" y="0"/>
                </a:lnTo>
                <a:lnTo>
                  <a:pt x="935" y="0"/>
                </a:lnTo>
                <a:lnTo>
                  <a:pt x="1010" y="0"/>
                </a:lnTo>
                <a:lnTo>
                  <a:pt x="1023" y="48"/>
                </a:lnTo>
                <a:lnTo>
                  <a:pt x="1023" y="112"/>
                </a:lnTo>
                <a:lnTo>
                  <a:pt x="1061" y="128"/>
                </a:lnTo>
                <a:lnTo>
                  <a:pt x="1086" y="176"/>
                </a:lnTo>
                <a:lnTo>
                  <a:pt x="1099" y="224"/>
                </a:lnTo>
                <a:lnTo>
                  <a:pt x="1112" y="272"/>
                </a:lnTo>
                <a:lnTo>
                  <a:pt x="1112" y="320"/>
                </a:lnTo>
                <a:lnTo>
                  <a:pt x="1112" y="368"/>
                </a:lnTo>
                <a:lnTo>
                  <a:pt x="1099" y="416"/>
                </a:lnTo>
                <a:lnTo>
                  <a:pt x="1061" y="432"/>
                </a:lnTo>
                <a:lnTo>
                  <a:pt x="1023" y="448"/>
                </a:lnTo>
                <a:lnTo>
                  <a:pt x="1010" y="496"/>
                </a:lnTo>
                <a:lnTo>
                  <a:pt x="998" y="560"/>
                </a:lnTo>
                <a:lnTo>
                  <a:pt x="960" y="576"/>
                </a:lnTo>
                <a:lnTo>
                  <a:pt x="909" y="592"/>
                </a:lnTo>
                <a:lnTo>
                  <a:pt x="871" y="592"/>
                </a:lnTo>
                <a:lnTo>
                  <a:pt x="834" y="592"/>
                </a:lnTo>
                <a:lnTo>
                  <a:pt x="796" y="592"/>
                </a:lnTo>
                <a:lnTo>
                  <a:pt x="758" y="592"/>
                </a:lnTo>
                <a:lnTo>
                  <a:pt x="745" y="640"/>
                </a:lnTo>
                <a:lnTo>
                  <a:pt x="707" y="656"/>
                </a:lnTo>
                <a:lnTo>
                  <a:pt x="669" y="672"/>
                </a:lnTo>
                <a:lnTo>
                  <a:pt x="631" y="672"/>
                </a:lnTo>
                <a:lnTo>
                  <a:pt x="543" y="656"/>
                </a:lnTo>
                <a:lnTo>
                  <a:pt x="467" y="640"/>
                </a:lnTo>
                <a:lnTo>
                  <a:pt x="429" y="624"/>
                </a:lnTo>
                <a:lnTo>
                  <a:pt x="391" y="640"/>
                </a:lnTo>
                <a:lnTo>
                  <a:pt x="303" y="640"/>
                </a:lnTo>
                <a:lnTo>
                  <a:pt x="265" y="640"/>
                </a:lnTo>
                <a:lnTo>
                  <a:pt x="227" y="608"/>
                </a:lnTo>
                <a:lnTo>
                  <a:pt x="202" y="480"/>
                </a:lnTo>
                <a:lnTo>
                  <a:pt x="164" y="464"/>
                </a:lnTo>
                <a:lnTo>
                  <a:pt x="113" y="432"/>
                </a:lnTo>
                <a:lnTo>
                  <a:pt x="75" y="400"/>
                </a:lnTo>
                <a:lnTo>
                  <a:pt x="25" y="368"/>
                </a:lnTo>
                <a:lnTo>
                  <a:pt x="0" y="320"/>
                </a:lnTo>
                <a:lnTo>
                  <a:pt x="37" y="288"/>
                </a:lnTo>
                <a:lnTo>
                  <a:pt x="50" y="240"/>
                </a:lnTo>
                <a:lnTo>
                  <a:pt x="88" y="208"/>
                </a:lnTo>
                <a:lnTo>
                  <a:pt x="126" y="208"/>
                </a:lnTo>
                <a:lnTo>
                  <a:pt x="176" y="19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718" name="Freeform 46"/>
          <p:cNvSpPr>
            <a:spLocks/>
          </p:cNvSpPr>
          <p:nvPr/>
        </p:nvSpPr>
        <p:spPr bwMode="auto">
          <a:xfrm>
            <a:off x="7377113" y="4495800"/>
            <a:ext cx="1766887" cy="1068388"/>
          </a:xfrm>
          <a:custGeom>
            <a:avLst/>
            <a:gdLst/>
            <a:ahLst/>
            <a:cxnLst>
              <a:cxn ang="0">
                <a:pos x="176" y="192"/>
              </a:cxn>
              <a:cxn ang="0">
                <a:pos x="227" y="144"/>
              </a:cxn>
              <a:cxn ang="0">
                <a:pos x="214" y="96"/>
              </a:cxn>
              <a:cxn ang="0">
                <a:pos x="252" y="80"/>
              </a:cxn>
              <a:cxn ang="0">
                <a:pos x="303" y="32"/>
              </a:cxn>
              <a:cxn ang="0">
                <a:pos x="341" y="16"/>
              </a:cxn>
              <a:cxn ang="0">
                <a:pos x="391" y="64"/>
              </a:cxn>
              <a:cxn ang="0">
                <a:pos x="429" y="16"/>
              </a:cxn>
              <a:cxn ang="0">
                <a:pos x="467" y="0"/>
              </a:cxn>
              <a:cxn ang="0">
                <a:pos x="505" y="0"/>
              </a:cxn>
              <a:cxn ang="0">
                <a:pos x="518" y="48"/>
              </a:cxn>
              <a:cxn ang="0">
                <a:pos x="556" y="16"/>
              </a:cxn>
              <a:cxn ang="0">
                <a:pos x="593" y="16"/>
              </a:cxn>
              <a:cxn ang="0">
                <a:pos x="695" y="0"/>
              </a:cxn>
              <a:cxn ang="0">
                <a:pos x="732" y="16"/>
              </a:cxn>
              <a:cxn ang="0">
                <a:pos x="821" y="0"/>
              </a:cxn>
              <a:cxn ang="0">
                <a:pos x="935" y="0"/>
              </a:cxn>
              <a:cxn ang="0">
                <a:pos x="1010" y="0"/>
              </a:cxn>
              <a:cxn ang="0">
                <a:pos x="1023" y="48"/>
              </a:cxn>
              <a:cxn ang="0">
                <a:pos x="1023" y="112"/>
              </a:cxn>
              <a:cxn ang="0">
                <a:pos x="1061" y="128"/>
              </a:cxn>
              <a:cxn ang="0">
                <a:pos x="1086" y="176"/>
              </a:cxn>
              <a:cxn ang="0">
                <a:pos x="1099" y="224"/>
              </a:cxn>
              <a:cxn ang="0">
                <a:pos x="1112" y="272"/>
              </a:cxn>
              <a:cxn ang="0">
                <a:pos x="1112" y="320"/>
              </a:cxn>
              <a:cxn ang="0">
                <a:pos x="1112" y="368"/>
              </a:cxn>
              <a:cxn ang="0">
                <a:pos x="1099" y="416"/>
              </a:cxn>
              <a:cxn ang="0">
                <a:pos x="1061" y="432"/>
              </a:cxn>
              <a:cxn ang="0">
                <a:pos x="1023" y="448"/>
              </a:cxn>
              <a:cxn ang="0">
                <a:pos x="1010" y="496"/>
              </a:cxn>
              <a:cxn ang="0">
                <a:pos x="998" y="560"/>
              </a:cxn>
              <a:cxn ang="0">
                <a:pos x="960" y="576"/>
              </a:cxn>
              <a:cxn ang="0">
                <a:pos x="909" y="592"/>
              </a:cxn>
              <a:cxn ang="0">
                <a:pos x="871" y="592"/>
              </a:cxn>
              <a:cxn ang="0">
                <a:pos x="834" y="592"/>
              </a:cxn>
              <a:cxn ang="0">
                <a:pos x="796" y="592"/>
              </a:cxn>
              <a:cxn ang="0">
                <a:pos x="758" y="592"/>
              </a:cxn>
              <a:cxn ang="0">
                <a:pos x="745" y="640"/>
              </a:cxn>
              <a:cxn ang="0">
                <a:pos x="707" y="656"/>
              </a:cxn>
              <a:cxn ang="0">
                <a:pos x="669" y="672"/>
              </a:cxn>
              <a:cxn ang="0">
                <a:pos x="631" y="672"/>
              </a:cxn>
              <a:cxn ang="0">
                <a:pos x="543" y="656"/>
              </a:cxn>
              <a:cxn ang="0">
                <a:pos x="467" y="640"/>
              </a:cxn>
              <a:cxn ang="0">
                <a:pos x="429" y="624"/>
              </a:cxn>
              <a:cxn ang="0">
                <a:pos x="391" y="640"/>
              </a:cxn>
              <a:cxn ang="0">
                <a:pos x="303" y="640"/>
              </a:cxn>
              <a:cxn ang="0">
                <a:pos x="265" y="640"/>
              </a:cxn>
              <a:cxn ang="0">
                <a:pos x="227" y="608"/>
              </a:cxn>
              <a:cxn ang="0">
                <a:pos x="202" y="480"/>
              </a:cxn>
              <a:cxn ang="0">
                <a:pos x="164" y="464"/>
              </a:cxn>
              <a:cxn ang="0">
                <a:pos x="113" y="432"/>
              </a:cxn>
              <a:cxn ang="0">
                <a:pos x="75" y="400"/>
              </a:cxn>
              <a:cxn ang="0">
                <a:pos x="25" y="368"/>
              </a:cxn>
              <a:cxn ang="0">
                <a:pos x="0" y="320"/>
              </a:cxn>
              <a:cxn ang="0">
                <a:pos x="37" y="288"/>
              </a:cxn>
              <a:cxn ang="0">
                <a:pos x="50" y="240"/>
              </a:cxn>
              <a:cxn ang="0">
                <a:pos x="88" y="208"/>
              </a:cxn>
              <a:cxn ang="0">
                <a:pos x="126" y="208"/>
              </a:cxn>
              <a:cxn ang="0">
                <a:pos x="176" y="192"/>
              </a:cxn>
            </a:cxnLst>
            <a:rect l="0" t="0" r="r" b="b"/>
            <a:pathLst>
              <a:path w="1113" h="673">
                <a:moveTo>
                  <a:pt x="176" y="192"/>
                </a:moveTo>
                <a:lnTo>
                  <a:pt x="227" y="144"/>
                </a:lnTo>
                <a:lnTo>
                  <a:pt x="214" y="96"/>
                </a:lnTo>
                <a:lnTo>
                  <a:pt x="252" y="80"/>
                </a:lnTo>
                <a:lnTo>
                  <a:pt x="303" y="32"/>
                </a:lnTo>
                <a:lnTo>
                  <a:pt x="341" y="16"/>
                </a:lnTo>
                <a:lnTo>
                  <a:pt x="391" y="64"/>
                </a:lnTo>
                <a:lnTo>
                  <a:pt x="429" y="16"/>
                </a:lnTo>
                <a:lnTo>
                  <a:pt x="467" y="0"/>
                </a:lnTo>
                <a:lnTo>
                  <a:pt x="505" y="0"/>
                </a:lnTo>
                <a:lnTo>
                  <a:pt x="518" y="48"/>
                </a:lnTo>
                <a:lnTo>
                  <a:pt x="556" y="16"/>
                </a:lnTo>
                <a:lnTo>
                  <a:pt x="593" y="16"/>
                </a:lnTo>
                <a:lnTo>
                  <a:pt x="695" y="0"/>
                </a:lnTo>
                <a:lnTo>
                  <a:pt x="732" y="16"/>
                </a:lnTo>
                <a:lnTo>
                  <a:pt x="821" y="0"/>
                </a:lnTo>
                <a:lnTo>
                  <a:pt x="935" y="0"/>
                </a:lnTo>
                <a:lnTo>
                  <a:pt x="1010" y="0"/>
                </a:lnTo>
                <a:lnTo>
                  <a:pt x="1023" y="48"/>
                </a:lnTo>
                <a:lnTo>
                  <a:pt x="1023" y="112"/>
                </a:lnTo>
                <a:lnTo>
                  <a:pt x="1061" y="128"/>
                </a:lnTo>
                <a:lnTo>
                  <a:pt x="1086" y="176"/>
                </a:lnTo>
                <a:lnTo>
                  <a:pt x="1099" y="224"/>
                </a:lnTo>
                <a:lnTo>
                  <a:pt x="1112" y="272"/>
                </a:lnTo>
                <a:lnTo>
                  <a:pt x="1112" y="320"/>
                </a:lnTo>
                <a:lnTo>
                  <a:pt x="1112" y="368"/>
                </a:lnTo>
                <a:lnTo>
                  <a:pt x="1099" y="416"/>
                </a:lnTo>
                <a:lnTo>
                  <a:pt x="1061" y="432"/>
                </a:lnTo>
                <a:lnTo>
                  <a:pt x="1023" y="448"/>
                </a:lnTo>
                <a:lnTo>
                  <a:pt x="1010" y="496"/>
                </a:lnTo>
                <a:lnTo>
                  <a:pt x="998" y="560"/>
                </a:lnTo>
                <a:lnTo>
                  <a:pt x="960" y="576"/>
                </a:lnTo>
                <a:lnTo>
                  <a:pt x="909" y="592"/>
                </a:lnTo>
                <a:lnTo>
                  <a:pt x="871" y="592"/>
                </a:lnTo>
                <a:lnTo>
                  <a:pt x="834" y="592"/>
                </a:lnTo>
                <a:lnTo>
                  <a:pt x="796" y="592"/>
                </a:lnTo>
                <a:lnTo>
                  <a:pt x="758" y="592"/>
                </a:lnTo>
                <a:lnTo>
                  <a:pt x="745" y="640"/>
                </a:lnTo>
                <a:lnTo>
                  <a:pt x="707" y="656"/>
                </a:lnTo>
                <a:lnTo>
                  <a:pt x="669" y="672"/>
                </a:lnTo>
                <a:lnTo>
                  <a:pt x="631" y="672"/>
                </a:lnTo>
                <a:lnTo>
                  <a:pt x="543" y="656"/>
                </a:lnTo>
                <a:lnTo>
                  <a:pt x="467" y="640"/>
                </a:lnTo>
                <a:lnTo>
                  <a:pt x="429" y="624"/>
                </a:lnTo>
                <a:lnTo>
                  <a:pt x="391" y="640"/>
                </a:lnTo>
                <a:lnTo>
                  <a:pt x="303" y="640"/>
                </a:lnTo>
                <a:lnTo>
                  <a:pt x="265" y="640"/>
                </a:lnTo>
                <a:lnTo>
                  <a:pt x="227" y="608"/>
                </a:lnTo>
                <a:lnTo>
                  <a:pt x="202" y="480"/>
                </a:lnTo>
                <a:lnTo>
                  <a:pt x="164" y="464"/>
                </a:lnTo>
                <a:lnTo>
                  <a:pt x="113" y="432"/>
                </a:lnTo>
                <a:lnTo>
                  <a:pt x="75" y="400"/>
                </a:lnTo>
                <a:lnTo>
                  <a:pt x="25" y="368"/>
                </a:lnTo>
                <a:lnTo>
                  <a:pt x="0" y="320"/>
                </a:lnTo>
                <a:lnTo>
                  <a:pt x="37" y="288"/>
                </a:lnTo>
                <a:lnTo>
                  <a:pt x="50" y="240"/>
                </a:lnTo>
                <a:lnTo>
                  <a:pt x="88" y="208"/>
                </a:lnTo>
                <a:lnTo>
                  <a:pt x="126" y="208"/>
                </a:lnTo>
                <a:lnTo>
                  <a:pt x="176" y="19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771900" y="2400300"/>
            <a:ext cx="1917700" cy="698500"/>
            <a:chOff x="2376" y="1512"/>
            <a:chExt cx="1208" cy="440"/>
          </a:xfrm>
        </p:grpSpPr>
        <p:pic>
          <p:nvPicPr>
            <p:cNvPr id="28719" name="Picture 47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6" y="1512"/>
              <a:ext cx="1208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720" name="Rectangle 48"/>
            <p:cNvSpPr>
              <a:spLocks noChangeArrowheads="1"/>
            </p:cNvSpPr>
            <p:nvPr/>
          </p:nvSpPr>
          <p:spPr bwMode="auto">
            <a:xfrm>
              <a:off x="2622" y="1648"/>
              <a:ext cx="7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&gt; 4 m/s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8" grpId="0" animBg="1"/>
      <p:bldP spid="28709" grpId="0" animBg="1"/>
      <p:bldP spid="28710" grpId="0" animBg="1"/>
      <p:bldP spid="28711" grpId="0" animBg="1"/>
      <p:bldP spid="28712" grpId="0" animBg="1"/>
      <p:bldP spid="28713" grpId="0" animBg="1"/>
      <p:bldP spid="28714" grpId="0" animBg="1"/>
      <p:bldP spid="28715" grpId="0" animBg="1"/>
      <p:bldP spid="28716" grpId="0" animBg="1"/>
      <p:bldP spid="28717" grpId="0" animBg="1"/>
      <p:bldP spid="287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064896" cy="1828800"/>
          </a:xfrm>
        </p:spPr>
        <p:txBody>
          <a:bodyPr/>
          <a:lstStyle/>
          <a:p>
            <a:pPr algn="ctr"/>
            <a:r>
              <a:rPr lang="ar-JO" dirty="0" smtClean="0"/>
              <a:t>يعتمد تصرف </a:t>
            </a:r>
            <a:r>
              <a:rPr lang="ar-JO" sz="4000" dirty="0" smtClean="0"/>
              <a:t>المواد</a:t>
            </a:r>
            <a:r>
              <a:rPr lang="ar-JO" dirty="0" smtClean="0"/>
              <a:t> الكيماوية في الطبيعة على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7854696" cy="3629464"/>
          </a:xfrm>
        </p:spPr>
        <p:txBody>
          <a:bodyPr>
            <a:noAutofit/>
          </a:bodyPr>
          <a:lstStyle/>
          <a:p>
            <a:r>
              <a:rPr lang="ar-JO" sz="3600" dirty="0" smtClean="0"/>
              <a:t>الظروف المناخية</a:t>
            </a:r>
          </a:p>
          <a:p>
            <a:pPr>
              <a:buFont typeface="Wingdings" pitchFamily="2" charset="2"/>
              <a:buChar char="q"/>
            </a:pPr>
            <a:r>
              <a:rPr lang="ar-JO" sz="3600" dirty="0" smtClean="0"/>
              <a:t>    - الرياح و سرعتها واتجاهها</a:t>
            </a:r>
          </a:p>
          <a:p>
            <a:pPr>
              <a:buFont typeface="Wingdings" pitchFamily="2" charset="2"/>
              <a:buChar char="q"/>
            </a:pPr>
            <a:r>
              <a:rPr lang="ar-JO" sz="3600" dirty="0" smtClean="0"/>
              <a:t>    - درجة الحرارة</a:t>
            </a:r>
          </a:p>
          <a:p>
            <a:pPr>
              <a:buFont typeface="Wingdings" pitchFamily="2" charset="2"/>
              <a:buChar char="q"/>
            </a:pPr>
            <a:r>
              <a:rPr lang="ar-JO" sz="3600" dirty="0" smtClean="0"/>
              <a:t>    - درجة الثبات</a:t>
            </a:r>
          </a:p>
          <a:p>
            <a:pPr>
              <a:buFont typeface="Wingdings" pitchFamily="2" charset="2"/>
              <a:buChar char="q"/>
            </a:pPr>
            <a:r>
              <a:rPr lang="ar-JO" sz="3600" dirty="0" smtClean="0"/>
              <a:t>    - الرطوبة</a:t>
            </a:r>
            <a:endParaRPr lang="ar-JO" sz="3600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23A8-2B32-4A63-8865-65579A2B5FAF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6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F971-5E1B-4381-A833-91A447CBBC9E}" type="slidenum">
              <a:rPr lang="en-GB"/>
              <a:pPr/>
              <a:t>20</a:t>
            </a:fld>
            <a:endParaRPr lang="en-GB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470648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/>
            <a:r>
              <a:rPr lang="ar-JO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الاتزان العامودي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3400" y="1600200"/>
            <a:ext cx="8382000" cy="4267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ar-JO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4738688"/>
            <a:ext cx="8382000" cy="1585912"/>
            <a:chOff x="336" y="2985"/>
            <a:chExt cx="5280" cy="999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336" y="3696"/>
              <a:ext cx="5280" cy="288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graphicFrame>
          <p:nvGraphicFramePr>
            <p:cNvPr id="30725" name="Object 5"/>
            <p:cNvGraphicFramePr>
              <a:graphicFrameLocks/>
            </p:cNvGraphicFramePr>
            <p:nvPr/>
          </p:nvGraphicFramePr>
          <p:xfrm>
            <a:off x="502" y="2985"/>
            <a:ext cx="1104" cy="746"/>
          </p:xfrm>
          <a:graphic>
            <a:graphicData uri="http://schemas.openxmlformats.org/presentationml/2006/ole">
              <p:oleObj spid="_x0000_s7170" name="ClipArt" r:id="rId4" imgW="1752480" imgH="1184040" progId="">
                <p:embed/>
              </p:oleObj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91400" y="2133600"/>
            <a:ext cx="1155700" cy="901700"/>
            <a:chOff x="4656" y="1344"/>
            <a:chExt cx="728" cy="568"/>
          </a:xfrm>
        </p:grpSpPr>
        <p:pic>
          <p:nvPicPr>
            <p:cNvPr id="30727" name="Picture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6" y="1344"/>
              <a:ext cx="72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V="1">
              <a:off x="4772" y="1472"/>
              <a:ext cx="460" cy="34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20000" y="4648200"/>
            <a:ext cx="1155700" cy="1003300"/>
            <a:chOff x="4800" y="2928"/>
            <a:chExt cx="728" cy="632"/>
          </a:xfrm>
        </p:grpSpPr>
        <p:pic>
          <p:nvPicPr>
            <p:cNvPr id="30730" name="Picture 1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0" y="2928"/>
              <a:ext cx="728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V="1">
              <a:off x="4916" y="3300"/>
              <a:ext cx="172" cy="16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sp>
        <p:nvSpPr>
          <p:cNvPr id="30733" name="Freeform 13"/>
          <p:cNvSpPr>
            <a:spLocks/>
          </p:cNvSpPr>
          <p:nvPr/>
        </p:nvSpPr>
        <p:spPr bwMode="auto">
          <a:xfrm>
            <a:off x="2057400" y="4368800"/>
            <a:ext cx="255588" cy="407988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8" y="208"/>
              </a:cxn>
              <a:cxn ang="0">
                <a:pos x="8" y="196"/>
              </a:cxn>
              <a:cxn ang="0">
                <a:pos x="12" y="184"/>
              </a:cxn>
              <a:cxn ang="0">
                <a:pos x="12" y="172"/>
              </a:cxn>
              <a:cxn ang="0">
                <a:pos x="12" y="160"/>
              </a:cxn>
              <a:cxn ang="0">
                <a:pos x="12" y="148"/>
              </a:cxn>
              <a:cxn ang="0">
                <a:pos x="12" y="136"/>
              </a:cxn>
              <a:cxn ang="0">
                <a:pos x="16" y="124"/>
              </a:cxn>
              <a:cxn ang="0">
                <a:pos x="20" y="112"/>
              </a:cxn>
              <a:cxn ang="0">
                <a:pos x="24" y="100"/>
              </a:cxn>
              <a:cxn ang="0">
                <a:pos x="28" y="88"/>
              </a:cxn>
              <a:cxn ang="0">
                <a:pos x="32" y="76"/>
              </a:cxn>
              <a:cxn ang="0">
                <a:pos x="44" y="68"/>
              </a:cxn>
              <a:cxn ang="0">
                <a:pos x="44" y="56"/>
              </a:cxn>
              <a:cxn ang="0">
                <a:pos x="48" y="44"/>
              </a:cxn>
              <a:cxn ang="0">
                <a:pos x="52" y="32"/>
              </a:cxn>
              <a:cxn ang="0">
                <a:pos x="64" y="24"/>
              </a:cxn>
              <a:cxn ang="0">
                <a:pos x="76" y="20"/>
              </a:cxn>
              <a:cxn ang="0">
                <a:pos x="88" y="12"/>
              </a:cxn>
              <a:cxn ang="0">
                <a:pos x="100" y="4"/>
              </a:cxn>
              <a:cxn ang="0">
                <a:pos x="112" y="0"/>
              </a:cxn>
              <a:cxn ang="0">
                <a:pos x="124" y="0"/>
              </a:cxn>
              <a:cxn ang="0">
                <a:pos x="136" y="0"/>
              </a:cxn>
              <a:cxn ang="0">
                <a:pos x="148" y="4"/>
              </a:cxn>
              <a:cxn ang="0">
                <a:pos x="156" y="16"/>
              </a:cxn>
              <a:cxn ang="0">
                <a:pos x="160" y="28"/>
              </a:cxn>
              <a:cxn ang="0">
                <a:pos x="160" y="40"/>
              </a:cxn>
              <a:cxn ang="0">
                <a:pos x="160" y="52"/>
              </a:cxn>
              <a:cxn ang="0">
                <a:pos x="160" y="64"/>
              </a:cxn>
              <a:cxn ang="0">
                <a:pos x="148" y="76"/>
              </a:cxn>
              <a:cxn ang="0">
                <a:pos x="136" y="84"/>
              </a:cxn>
              <a:cxn ang="0">
                <a:pos x="132" y="96"/>
              </a:cxn>
              <a:cxn ang="0">
                <a:pos x="124" y="108"/>
              </a:cxn>
              <a:cxn ang="0">
                <a:pos x="116" y="120"/>
              </a:cxn>
              <a:cxn ang="0">
                <a:pos x="116" y="132"/>
              </a:cxn>
              <a:cxn ang="0">
                <a:pos x="112" y="144"/>
              </a:cxn>
              <a:cxn ang="0">
                <a:pos x="100" y="152"/>
              </a:cxn>
              <a:cxn ang="0">
                <a:pos x="88" y="164"/>
              </a:cxn>
              <a:cxn ang="0">
                <a:pos x="80" y="176"/>
              </a:cxn>
              <a:cxn ang="0">
                <a:pos x="76" y="188"/>
              </a:cxn>
              <a:cxn ang="0">
                <a:pos x="64" y="192"/>
              </a:cxn>
              <a:cxn ang="0">
                <a:pos x="52" y="200"/>
              </a:cxn>
              <a:cxn ang="0">
                <a:pos x="48" y="212"/>
              </a:cxn>
              <a:cxn ang="0">
                <a:pos x="44" y="224"/>
              </a:cxn>
              <a:cxn ang="0">
                <a:pos x="32" y="232"/>
              </a:cxn>
              <a:cxn ang="0">
                <a:pos x="24" y="244"/>
              </a:cxn>
              <a:cxn ang="0">
                <a:pos x="12" y="256"/>
              </a:cxn>
              <a:cxn ang="0">
                <a:pos x="4" y="244"/>
              </a:cxn>
              <a:cxn ang="0">
                <a:pos x="0" y="224"/>
              </a:cxn>
            </a:cxnLst>
            <a:rect l="0" t="0" r="r" b="b"/>
            <a:pathLst>
              <a:path w="161" h="257">
                <a:moveTo>
                  <a:pt x="0" y="224"/>
                </a:moveTo>
                <a:lnTo>
                  <a:pt x="8" y="208"/>
                </a:lnTo>
                <a:lnTo>
                  <a:pt x="8" y="196"/>
                </a:lnTo>
                <a:lnTo>
                  <a:pt x="12" y="184"/>
                </a:lnTo>
                <a:lnTo>
                  <a:pt x="12" y="172"/>
                </a:lnTo>
                <a:lnTo>
                  <a:pt x="12" y="160"/>
                </a:lnTo>
                <a:lnTo>
                  <a:pt x="12" y="148"/>
                </a:lnTo>
                <a:lnTo>
                  <a:pt x="12" y="136"/>
                </a:lnTo>
                <a:lnTo>
                  <a:pt x="16" y="124"/>
                </a:lnTo>
                <a:lnTo>
                  <a:pt x="20" y="112"/>
                </a:lnTo>
                <a:lnTo>
                  <a:pt x="24" y="100"/>
                </a:lnTo>
                <a:lnTo>
                  <a:pt x="28" y="88"/>
                </a:lnTo>
                <a:lnTo>
                  <a:pt x="32" y="76"/>
                </a:lnTo>
                <a:lnTo>
                  <a:pt x="44" y="68"/>
                </a:lnTo>
                <a:lnTo>
                  <a:pt x="44" y="56"/>
                </a:lnTo>
                <a:lnTo>
                  <a:pt x="48" y="44"/>
                </a:lnTo>
                <a:lnTo>
                  <a:pt x="52" y="32"/>
                </a:lnTo>
                <a:lnTo>
                  <a:pt x="64" y="24"/>
                </a:lnTo>
                <a:lnTo>
                  <a:pt x="76" y="20"/>
                </a:lnTo>
                <a:lnTo>
                  <a:pt x="88" y="12"/>
                </a:lnTo>
                <a:lnTo>
                  <a:pt x="100" y="4"/>
                </a:lnTo>
                <a:lnTo>
                  <a:pt x="112" y="0"/>
                </a:lnTo>
                <a:lnTo>
                  <a:pt x="124" y="0"/>
                </a:lnTo>
                <a:lnTo>
                  <a:pt x="136" y="0"/>
                </a:lnTo>
                <a:lnTo>
                  <a:pt x="148" y="4"/>
                </a:lnTo>
                <a:lnTo>
                  <a:pt x="156" y="16"/>
                </a:lnTo>
                <a:lnTo>
                  <a:pt x="160" y="28"/>
                </a:lnTo>
                <a:lnTo>
                  <a:pt x="160" y="40"/>
                </a:lnTo>
                <a:lnTo>
                  <a:pt x="160" y="52"/>
                </a:lnTo>
                <a:lnTo>
                  <a:pt x="160" y="64"/>
                </a:lnTo>
                <a:lnTo>
                  <a:pt x="148" y="76"/>
                </a:lnTo>
                <a:lnTo>
                  <a:pt x="136" y="84"/>
                </a:lnTo>
                <a:lnTo>
                  <a:pt x="132" y="96"/>
                </a:lnTo>
                <a:lnTo>
                  <a:pt x="124" y="108"/>
                </a:lnTo>
                <a:lnTo>
                  <a:pt x="116" y="120"/>
                </a:lnTo>
                <a:lnTo>
                  <a:pt x="116" y="132"/>
                </a:lnTo>
                <a:lnTo>
                  <a:pt x="112" y="144"/>
                </a:lnTo>
                <a:lnTo>
                  <a:pt x="100" y="152"/>
                </a:lnTo>
                <a:lnTo>
                  <a:pt x="88" y="164"/>
                </a:lnTo>
                <a:lnTo>
                  <a:pt x="80" y="176"/>
                </a:lnTo>
                <a:lnTo>
                  <a:pt x="76" y="188"/>
                </a:lnTo>
                <a:lnTo>
                  <a:pt x="64" y="192"/>
                </a:lnTo>
                <a:lnTo>
                  <a:pt x="52" y="200"/>
                </a:lnTo>
                <a:lnTo>
                  <a:pt x="48" y="212"/>
                </a:lnTo>
                <a:lnTo>
                  <a:pt x="44" y="224"/>
                </a:lnTo>
                <a:lnTo>
                  <a:pt x="32" y="232"/>
                </a:lnTo>
                <a:lnTo>
                  <a:pt x="24" y="244"/>
                </a:lnTo>
                <a:lnTo>
                  <a:pt x="12" y="256"/>
                </a:lnTo>
                <a:lnTo>
                  <a:pt x="4" y="244"/>
                </a:lnTo>
                <a:lnTo>
                  <a:pt x="0" y="224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2057400" y="4267200"/>
            <a:ext cx="306388" cy="509588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9" y="260"/>
              </a:cxn>
              <a:cxn ang="0">
                <a:pos x="9" y="245"/>
              </a:cxn>
              <a:cxn ang="0">
                <a:pos x="14" y="230"/>
              </a:cxn>
              <a:cxn ang="0">
                <a:pos x="14" y="215"/>
              </a:cxn>
              <a:cxn ang="0">
                <a:pos x="14" y="200"/>
              </a:cxn>
              <a:cxn ang="0">
                <a:pos x="14" y="185"/>
              </a:cxn>
              <a:cxn ang="0">
                <a:pos x="14" y="170"/>
              </a:cxn>
              <a:cxn ang="0">
                <a:pos x="19" y="155"/>
              </a:cxn>
              <a:cxn ang="0">
                <a:pos x="24" y="140"/>
              </a:cxn>
              <a:cxn ang="0">
                <a:pos x="28" y="125"/>
              </a:cxn>
              <a:cxn ang="0">
                <a:pos x="33" y="110"/>
              </a:cxn>
              <a:cxn ang="0">
                <a:pos x="38" y="95"/>
              </a:cxn>
              <a:cxn ang="0">
                <a:pos x="52" y="85"/>
              </a:cxn>
              <a:cxn ang="0">
                <a:pos x="52" y="70"/>
              </a:cxn>
              <a:cxn ang="0">
                <a:pos x="57" y="55"/>
              </a:cxn>
              <a:cxn ang="0">
                <a:pos x="62" y="40"/>
              </a:cxn>
              <a:cxn ang="0">
                <a:pos x="76" y="30"/>
              </a:cxn>
              <a:cxn ang="0">
                <a:pos x="91" y="25"/>
              </a:cxn>
              <a:cxn ang="0">
                <a:pos x="105" y="15"/>
              </a:cxn>
              <a:cxn ang="0">
                <a:pos x="120" y="5"/>
              </a:cxn>
              <a:cxn ang="0">
                <a:pos x="134" y="0"/>
              </a:cxn>
              <a:cxn ang="0">
                <a:pos x="148" y="0"/>
              </a:cxn>
              <a:cxn ang="0">
                <a:pos x="163" y="0"/>
              </a:cxn>
              <a:cxn ang="0">
                <a:pos x="177" y="5"/>
              </a:cxn>
              <a:cxn ang="0">
                <a:pos x="187" y="20"/>
              </a:cxn>
              <a:cxn ang="0">
                <a:pos x="192" y="35"/>
              </a:cxn>
              <a:cxn ang="0">
                <a:pos x="192" y="50"/>
              </a:cxn>
              <a:cxn ang="0">
                <a:pos x="192" y="65"/>
              </a:cxn>
              <a:cxn ang="0">
                <a:pos x="192" y="80"/>
              </a:cxn>
              <a:cxn ang="0">
                <a:pos x="177" y="95"/>
              </a:cxn>
              <a:cxn ang="0">
                <a:pos x="163" y="105"/>
              </a:cxn>
              <a:cxn ang="0">
                <a:pos x="158" y="120"/>
              </a:cxn>
              <a:cxn ang="0">
                <a:pos x="148" y="135"/>
              </a:cxn>
              <a:cxn ang="0">
                <a:pos x="139" y="150"/>
              </a:cxn>
              <a:cxn ang="0">
                <a:pos x="139" y="165"/>
              </a:cxn>
              <a:cxn ang="0">
                <a:pos x="134" y="180"/>
              </a:cxn>
              <a:cxn ang="0">
                <a:pos x="120" y="190"/>
              </a:cxn>
              <a:cxn ang="0">
                <a:pos x="105" y="205"/>
              </a:cxn>
              <a:cxn ang="0">
                <a:pos x="96" y="220"/>
              </a:cxn>
              <a:cxn ang="0">
                <a:pos x="91" y="235"/>
              </a:cxn>
              <a:cxn ang="0">
                <a:pos x="76" y="240"/>
              </a:cxn>
              <a:cxn ang="0">
                <a:pos x="62" y="250"/>
              </a:cxn>
              <a:cxn ang="0">
                <a:pos x="57" y="265"/>
              </a:cxn>
              <a:cxn ang="0">
                <a:pos x="52" y="280"/>
              </a:cxn>
              <a:cxn ang="0">
                <a:pos x="38" y="290"/>
              </a:cxn>
              <a:cxn ang="0">
                <a:pos x="28" y="305"/>
              </a:cxn>
              <a:cxn ang="0">
                <a:pos x="14" y="320"/>
              </a:cxn>
              <a:cxn ang="0">
                <a:pos x="4" y="305"/>
              </a:cxn>
              <a:cxn ang="0">
                <a:pos x="0" y="280"/>
              </a:cxn>
            </a:cxnLst>
            <a:rect l="0" t="0" r="r" b="b"/>
            <a:pathLst>
              <a:path w="193" h="321">
                <a:moveTo>
                  <a:pt x="0" y="280"/>
                </a:moveTo>
                <a:lnTo>
                  <a:pt x="9" y="260"/>
                </a:lnTo>
                <a:lnTo>
                  <a:pt x="9" y="245"/>
                </a:lnTo>
                <a:lnTo>
                  <a:pt x="14" y="230"/>
                </a:lnTo>
                <a:lnTo>
                  <a:pt x="14" y="215"/>
                </a:lnTo>
                <a:lnTo>
                  <a:pt x="14" y="200"/>
                </a:lnTo>
                <a:lnTo>
                  <a:pt x="14" y="185"/>
                </a:lnTo>
                <a:lnTo>
                  <a:pt x="14" y="170"/>
                </a:lnTo>
                <a:lnTo>
                  <a:pt x="19" y="155"/>
                </a:lnTo>
                <a:lnTo>
                  <a:pt x="24" y="140"/>
                </a:lnTo>
                <a:lnTo>
                  <a:pt x="28" y="125"/>
                </a:lnTo>
                <a:lnTo>
                  <a:pt x="33" y="110"/>
                </a:lnTo>
                <a:lnTo>
                  <a:pt x="38" y="95"/>
                </a:lnTo>
                <a:lnTo>
                  <a:pt x="52" y="85"/>
                </a:lnTo>
                <a:lnTo>
                  <a:pt x="52" y="70"/>
                </a:lnTo>
                <a:lnTo>
                  <a:pt x="57" y="55"/>
                </a:lnTo>
                <a:lnTo>
                  <a:pt x="62" y="40"/>
                </a:lnTo>
                <a:lnTo>
                  <a:pt x="76" y="30"/>
                </a:lnTo>
                <a:lnTo>
                  <a:pt x="91" y="25"/>
                </a:lnTo>
                <a:lnTo>
                  <a:pt x="105" y="15"/>
                </a:lnTo>
                <a:lnTo>
                  <a:pt x="120" y="5"/>
                </a:lnTo>
                <a:lnTo>
                  <a:pt x="134" y="0"/>
                </a:lnTo>
                <a:lnTo>
                  <a:pt x="148" y="0"/>
                </a:lnTo>
                <a:lnTo>
                  <a:pt x="163" y="0"/>
                </a:lnTo>
                <a:lnTo>
                  <a:pt x="177" y="5"/>
                </a:lnTo>
                <a:lnTo>
                  <a:pt x="187" y="20"/>
                </a:lnTo>
                <a:lnTo>
                  <a:pt x="192" y="35"/>
                </a:lnTo>
                <a:lnTo>
                  <a:pt x="192" y="50"/>
                </a:lnTo>
                <a:lnTo>
                  <a:pt x="192" y="65"/>
                </a:lnTo>
                <a:lnTo>
                  <a:pt x="192" y="80"/>
                </a:lnTo>
                <a:lnTo>
                  <a:pt x="177" y="95"/>
                </a:lnTo>
                <a:lnTo>
                  <a:pt x="163" y="105"/>
                </a:lnTo>
                <a:lnTo>
                  <a:pt x="158" y="120"/>
                </a:lnTo>
                <a:lnTo>
                  <a:pt x="148" y="135"/>
                </a:lnTo>
                <a:lnTo>
                  <a:pt x="139" y="150"/>
                </a:lnTo>
                <a:lnTo>
                  <a:pt x="139" y="165"/>
                </a:lnTo>
                <a:lnTo>
                  <a:pt x="134" y="180"/>
                </a:lnTo>
                <a:lnTo>
                  <a:pt x="120" y="190"/>
                </a:lnTo>
                <a:lnTo>
                  <a:pt x="105" y="205"/>
                </a:lnTo>
                <a:lnTo>
                  <a:pt x="96" y="220"/>
                </a:lnTo>
                <a:lnTo>
                  <a:pt x="91" y="235"/>
                </a:lnTo>
                <a:lnTo>
                  <a:pt x="76" y="240"/>
                </a:lnTo>
                <a:lnTo>
                  <a:pt x="62" y="250"/>
                </a:lnTo>
                <a:lnTo>
                  <a:pt x="57" y="265"/>
                </a:lnTo>
                <a:lnTo>
                  <a:pt x="52" y="280"/>
                </a:lnTo>
                <a:lnTo>
                  <a:pt x="38" y="290"/>
                </a:lnTo>
                <a:lnTo>
                  <a:pt x="28" y="305"/>
                </a:lnTo>
                <a:lnTo>
                  <a:pt x="14" y="320"/>
                </a:lnTo>
                <a:lnTo>
                  <a:pt x="4" y="305"/>
                </a:lnTo>
                <a:lnTo>
                  <a:pt x="0" y="280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2057400" y="4114800"/>
            <a:ext cx="306388" cy="585788"/>
          </a:xfrm>
          <a:custGeom>
            <a:avLst/>
            <a:gdLst/>
            <a:ahLst/>
            <a:cxnLst>
              <a:cxn ang="0">
                <a:pos x="0" y="322"/>
              </a:cxn>
              <a:cxn ang="0">
                <a:pos x="9" y="299"/>
              </a:cxn>
              <a:cxn ang="0">
                <a:pos x="9" y="281"/>
              </a:cxn>
              <a:cxn ang="0">
                <a:pos x="14" y="264"/>
              </a:cxn>
              <a:cxn ang="0">
                <a:pos x="14" y="247"/>
              </a:cxn>
              <a:cxn ang="0">
                <a:pos x="14" y="230"/>
              </a:cxn>
              <a:cxn ang="0">
                <a:pos x="14" y="212"/>
              </a:cxn>
              <a:cxn ang="0">
                <a:pos x="14" y="195"/>
              </a:cxn>
              <a:cxn ang="0">
                <a:pos x="19" y="178"/>
              </a:cxn>
              <a:cxn ang="0">
                <a:pos x="24" y="161"/>
              </a:cxn>
              <a:cxn ang="0">
                <a:pos x="28" y="143"/>
              </a:cxn>
              <a:cxn ang="0">
                <a:pos x="33" y="126"/>
              </a:cxn>
              <a:cxn ang="0">
                <a:pos x="38" y="109"/>
              </a:cxn>
              <a:cxn ang="0">
                <a:pos x="52" y="97"/>
              </a:cxn>
              <a:cxn ang="0">
                <a:pos x="52" y="80"/>
              </a:cxn>
              <a:cxn ang="0">
                <a:pos x="57" y="63"/>
              </a:cxn>
              <a:cxn ang="0">
                <a:pos x="62" y="46"/>
              </a:cxn>
              <a:cxn ang="0">
                <a:pos x="76" y="34"/>
              </a:cxn>
              <a:cxn ang="0">
                <a:pos x="91" y="28"/>
              </a:cxn>
              <a:cxn ang="0">
                <a:pos x="105" y="17"/>
              </a:cxn>
              <a:cxn ang="0">
                <a:pos x="120" y="5"/>
              </a:cxn>
              <a:cxn ang="0">
                <a:pos x="134" y="0"/>
              </a:cxn>
              <a:cxn ang="0">
                <a:pos x="148" y="0"/>
              </a:cxn>
              <a:cxn ang="0">
                <a:pos x="163" y="0"/>
              </a:cxn>
              <a:cxn ang="0">
                <a:pos x="177" y="5"/>
              </a:cxn>
              <a:cxn ang="0">
                <a:pos x="187" y="23"/>
              </a:cxn>
              <a:cxn ang="0">
                <a:pos x="192" y="40"/>
              </a:cxn>
              <a:cxn ang="0">
                <a:pos x="192" y="57"/>
              </a:cxn>
              <a:cxn ang="0">
                <a:pos x="192" y="74"/>
              </a:cxn>
              <a:cxn ang="0">
                <a:pos x="192" y="92"/>
              </a:cxn>
              <a:cxn ang="0">
                <a:pos x="177" y="109"/>
              </a:cxn>
              <a:cxn ang="0">
                <a:pos x="163" y="120"/>
              </a:cxn>
              <a:cxn ang="0">
                <a:pos x="158" y="138"/>
              </a:cxn>
              <a:cxn ang="0">
                <a:pos x="148" y="155"/>
              </a:cxn>
              <a:cxn ang="0">
                <a:pos x="139" y="172"/>
              </a:cxn>
              <a:cxn ang="0">
                <a:pos x="139" y="189"/>
              </a:cxn>
              <a:cxn ang="0">
                <a:pos x="134" y="207"/>
              </a:cxn>
              <a:cxn ang="0">
                <a:pos x="120" y="218"/>
              </a:cxn>
              <a:cxn ang="0">
                <a:pos x="105" y="235"/>
              </a:cxn>
              <a:cxn ang="0">
                <a:pos x="96" y="253"/>
              </a:cxn>
              <a:cxn ang="0">
                <a:pos x="91" y="270"/>
              </a:cxn>
              <a:cxn ang="0">
                <a:pos x="76" y="276"/>
              </a:cxn>
              <a:cxn ang="0">
                <a:pos x="62" y="287"/>
              </a:cxn>
              <a:cxn ang="0">
                <a:pos x="57" y="304"/>
              </a:cxn>
              <a:cxn ang="0">
                <a:pos x="52" y="322"/>
              </a:cxn>
              <a:cxn ang="0">
                <a:pos x="38" y="333"/>
              </a:cxn>
              <a:cxn ang="0">
                <a:pos x="28" y="350"/>
              </a:cxn>
              <a:cxn ang="0">
                <a:pos x="14" y="368"/>
              </a:cxn>
              <a:cxn ang="0">
                <a:pos x="4" y="350"/>
              </a:cxn>
              <a:cxn ang="0">
                <a:pos x="0" y="322"/>
              </a:cxn>
            </a:cxnLst>
            <a:rect l="0" t="0" r="r" b="b"/>
            <a:pathLst>
              <a:path w="193" h="369">
                <a:moveTo>
                  <a:pt x="0" y="322"/>
                </a:moveTo>
                <a:lnTo>
                  <a:pt x="9" y="299"/>
                </a:lnTo>
                <a:lnTo>
                  <a:pt x="9" y="281"/>
                </a:lnTo>
                <a:lnTo>
                  <a:pt x="14" y="264"/>
                </a:lnTo>
                <a:lnTo>
                  <a:pt x="14" y="247"/>
                </a:lnTo>
                <a:lnTo>
                  <a:pt x="14" y="230"/>
                </a:lnTo>
                <a:lnTo>
                  <a:pt x="14" y="212"/>
                </a:lnTo>
                <a:lnTo>
                  <a:pt x="14" y="195"/>
                </a:lnTo>
                <a:lnTo>
                  <a:pt x="19" y="178"/>
                </a:lnTo>
                <a:lnTo>
                  <a:pt x="24" y="161"/>
                </a:lnTo>
                <a:lnTo>
                  <a:pt x="28" y="143"/>
                </a:lnTo>
                <a:lnTo>
                  <a:pt x="33" y="126"/>
                </a:lnTo>
                <a:lnTo>
                  <a:pt x="38" y="109"/>
                </a:lnTo>
                <a:lnTo>
                  <a:pt x="52" y="97"/>
                </a:lnTo>
                <a:lnTo>
                  <a:pt x="52" y="80"/>
                </a:lnTo>
                <a:lnTo>
                  <a:pt x="57" y="63"/>
                </a:lnTo>
                <a:lnTo>
                  <a:pt x="62" y="46"/>
                </a:lnTo>
                <a:lnTo>
                  <a:pt x="76" y="34"/>
                </a:lnTo>
                <a:lnTo>
                  <a:pt x="91" y="28"/>
                </a:lnTo>
                <a:lnTo>
                  <a:pt x="105" y="17"/>
                </a:lnTo>
                <a:lnTo>
                  <a:pt x="120" y="5"/>
                </a:lnTo>
                <a:lnTo>
                  <a:pt x="134" y="0"/>
                </a:lnTo>
                <a:lnTo>
                  <a:pt x="148" y="0"/>
                </a:lnTo>
                <a:lnTo>
                  <a:pt x="163" y="0"/>
                </a:lnTo>
                <a:lnTo>
                  <a:pt x="177" y="5"/>
                </a:lnTo>
                <a:lnTo>
                  <a:pt x="187" y="23"/>
                </a:lnTo>
                <a:lnTo>
                  <a:pt x="192" y="40"/>
                </a:lnTo>
                <a:lnTo>
                  <a:pt x="192" y="57"/>
                </a:lnTo>
                <a:lnTo>
                  <a:pt x="192" y="74"/>
                </a:lnTo>
                <a:lnTo>
                  <a:pt x="192" y="92"/>
                </a:lnTo>
                <a:lnTo>
                  <a:pt x="177" y="109"/>
                </a:lnTo>
                <a:lnTo>
                  <a:pt x="163" y="120"/>
                </a:lnTo>
                <a:lnTo>
                  <a:pt x="158" y="138"/>
                </a:lnTo>
                <a:lnTo>
                  <a:pt x="148" y="155"/>
                </a:lnTo>
                <a:lnTo>
                  <a:pt x="139" y="172"/>
                </a:lnTo>
                <a:lnTo>
                  <a:pt x="139" y="189"/>
                </a:lnTo>
                <a:lnTo>
                  <a:pt x="134" y="207"/>
                </a:lnTo>
                <a:lnTo>
                  <a:pt x="120" y="218"/>
                </a:lnTo>
                <a:lnTo>
                  <a:pt x="105" y="235"/>
                </a:lnTo>
                <a:lnTo>
                  <a:pt x="96" y="253"/>
                </a:lnTo>
                <a:lnTo>
                  <a:pt x="91" y="270"/>
                </a:lnTo>
                <a:lnTo>
                  <a:pt x="76" y="276"/>
                </a:lnTo>
                <a:lnTo>
                  <a:pt x="62" y="287"/>
                </a:lnTo>
                <a:lnTo>
                  <a:pt x="57" y="304"/>
                </a:lnTo>
                <a:lnTo>
                  <a:pt x="52" y="322"/>
                </a:lnTo>
                <a:lnTo>
                  <a:pt x="38" y="333"/>
                </a:lnTo>
                <a:lnTo>
                  <a:pt x="28" y="350"/>
                </a:lnTo>
                <a:lnTo>
                  <a:pt x="14" y="368"/>
                </a:lnTo>
                <a:lnTo>
                  <a:pt x="4" y="350"/>
                </a:lnTo>
                <a:lnTo>
                  <a:pt x="0" y="322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2057400" y="4038600"/>
            <a:ext cx="382588" cy="585788"/>
          </a:xfrm>
          <a:custGeom>
            <a:avLst/>
            <a:gdLst/>
            <a:ahLst/>
            <a:cxnLst>
              <a:cxn ang="0">
                <a:pos x="0" y="322"/>
              </a:cxn>
              <a:cxn ang="0">
                <a:pos x="12" y="299"/>
              </a:cxn>
              <a:cxn ang="0">
                <a:pos x="12" y="281"/>
              </a:cxn>
              <a:cxn ang="0">
                <a:pos x="18" y="264"/>
              </a:cxn>
              <a:cxn ang="0">
                <a:pos x="18" y="247"/>
              </a:cxn>
              <a:cxn ang="0">
                <a:pos x="18" y="230"/>
              </a:cxn>
              <a:cxn ang="0">
                <a:pos x="18" y="212"/>
              </a:cxn>
              <a:cxn ang="0">
                <a:pos x="18" y="195"/>
              </a:cxn>
              <a:cxn ang="0">
                <a:pos x="24" y="178"/>
              </a:cxn>
              <a:cxn ang="0">
                <a:pos x="30" y="161"/>
              </a:cxn>
              <a:cxn ang="0">
                <a:pos x="36" y="143"/>
              </a:cxn>
              <a:cxn ang="0">
                <a:pos x="42" y="126"/>
              </a:cxn>
              <a:cxn ang="0">
                <a:pos x="48" y="109"/>
              </a:cxn>
              <a:cxn ang="0">
                <a:pos x="66" y="97"/>
              </a:cxn>
              <a:cxn ang="0">
                <a:pos x="66" y="80"/>
              </a:cxn>
              <a:cxn ang="0">
                <a:pos x="72" y="63"/>
              </a:cxn>
              <a:cxn ang="0">
                <a:pos x="78" y="46"/>
              </a:cxn>
              <a:cxn ang="0">
                <a:pos x="96" y="34"/>
              </a:cxn>
              <a:cxn ang="0">
                <a:pos x="114" y="28"/>
              </a:cxn>
              <a:cxn ang="0">
                <a:pos x="132" y="17"/>
              </a:cxn>
              <a:cxn ang="0">
                <a:pos x="150" y="5"/>
              </a:cxn>
              <a:cxn ang="0">
                <a:pos x="168" y="0"/>
              </a:cxn>
              <a:cxn ang="0">
                <a:pos x="186" y="0"/>
              </a:cxn>
              <a:cxn ang="0">
                <a:pos x="204" y="0"/>
              </a:cxn>
              <a:cxn ang="0">
                <a:pos x="222" y="5"/>
              </a:cxn>
              <a:cxn ang="0">
                <a:pos x="234" y="23"/>
              </a:cxn>
              <a:cxn ang="0">
                <a:pos x="240" y="40"/>
              </a:cxn>
              <a:cxn ang="0">
                <a:pos x="240" y="57"/>
              </a:cxn>
              <a:cxn ang="0">
                <a:pos x="240" y="74"/>
              </a:cxn>
              <a:cxn ang="0">
                <a:pos x="240" y="92"/>
              </a:cxn>
              <a:cxn ang="0">
                <a:pos x="222" y="109"/>
              </a:cxn>
              <a:cxn ang="0">
                <a:pos x="204" y="120"/>
              </a:cxn>
              <a:cxn ang="0">
                <a:pos x="198" y="138"/>
              </a:cxn>
              <a:cxn ang="0">
                <a:pos x="186" y="155"/>
              </a:cxn>
              <a:cxn ang="0">
                <a:pos x="174" y="172"/>
              </a:cxn>
              <a:cxn ang="0">
                <a:pos x="174" y="189"/>
              </a:cxn>
              <a:cxn ang="0">
                <a:pos x="168" y="207"/>
              </a:cxn>
              <a:cxn ang="0">
                <a:pos x="150" y="218"/>
              </a:cxn>
              <a:cxn ang="0">
                <a:pos x="132" y="235"/>
              </a:cxn>
              <a:cxn ang="0">
                <a:pos x="120" y="253"/>
              </a:cxn>
              <a:cxn ang="0">
                <a:pos x="114" y="270"/>
              </a:cxn>
              <a:cxn ang="0">
                <a:pos x="96" y="276"/>
              </a:cxn>
              <a:cxn ang="0">
                <a:pos x="78" y="287"/>
              </a:cxn>
              <a:cxn ang="0">
                <a:pos x="72" y="304"/>
              </a:cxn>
              <a:cxn ang="0">
                <a:pos x="66" y="322"/>
              </a:cxn>
              <a:cxn ang="0">
                <a:pos x="48" y="333"/>
              </a:cxn>
              <a:cxn ang="0">
                <a:pos x="36" y="350"/>
              </a:cxn>
              <a:cxn ang="0">
                <a:pos x="18" y="368"/>
              </a:cxn>
              <a:cxn ang="0">
                <a:pos x="6" y="350"/>
              </a:cxn>
              <a:cxn ang="0">
                <a:pos x="0" y="322"/>
              </a:cxn>
            </a:cxnLst>
            <a:rect l="0" t="0" r="r" b="b"/>
            <a:pathLst>
              <a:path w="241" h="369">
                <a:moveTo>
                  <a:pt x="0" y="322"/>
                </a:moveTo>
                <a:lnTo>
                  <a:pt x="12" y="299"/>
                </a:lnTo>
                <a:lnTo>
                  <a:pt x="12" y="281"/>
                </a:lnTo>
                <a:lnTo>
                  <a:pt x="18" y="264"/>
                </a:lnTo>
                <a:lnTo>
                  <a:pt x="18" y="247"/>
                </a:lnTo>
                <a:lnTo>
                  <a:pt x="18" y="230"/>
                </a:lnTo>
                <a:lnTo>
                  <a:pt x="18" y="212"/>
                </a:lnTo>
                <a:lnTo>
                  <a:pt x="18" y="195"/>
                </a:lnTo>
                <a:lnTo>
                  <a:pt x="24" y="178"/>
                </a:lnTo>
                <a:lnTo>
                  <a:pt x="30" y="161"/>
                </a:lnTo>
                <a:lnTo>
                  <a:pt x="36" y="143"/>
                </a:lnTo>
                <a:lnTo>
                  <a:pt x="42" y="126"/>
                </a:lnTo>
                <a:lnTo>
                  <a:pt x="48" y="109"/>
                </a:lnTo>
                <a:lnTo>
                  <a:pt x="66" y="97"/>
                </a:lnTo>
                <a:lnTo>
                  <a:pt x="66" y="80"/>
                </a:lnTo>
                <a:lnTo>
                  <a:pt x="72" y="63"/>
                </a:lnTo>
                <a:lnTo>
                  <a:pt x="78" y="46"/>
                </a:lnTo>
                <a:lnTo>
                  <a:pt x="96" y="34"/>
                </a:lnTo>
                <a:lnTo>
                  <a:pt x="114" y="28"/>
                </a:lnTo>
                <a:lnTo>
                  <a:pt x="132" y="17"/>
                </a:lnTo>
                <a:lnTo>
                  <a:pt x="150" y="5"/>
                </a:lnTo>
                <a:lnTo>
                  <a:pt x="168" y="0"/>
                </a:lnTo>
                <a:lnTo>
                  <a:pt x="186" y="0"/>
                </a:lnTo>
                <a:lnTo>
                  <a:pt x="204" y="0"/>
                </a:lnTo>
                <a:lnTo>
                  <a:pt x="222" y="5"/>
                </a:lnTo>
                <a:lnTo>
                  <a:pt x="234" y="23"/>
                </a:lnTo>
                <a:lnTo>
                  <a:pt x="240" y="40"/>
                </a:lnTo>
                <a:lnTo>
                  <a:pt x="240" y="57"/>
                </a:lnTo>
                <a:lnTo>
                  <a:pt x="240" y="74"/>
                </a:lnTo>
                <a:lnTo>
                  <a:pt x="240" y="92"/>
                </a:lnTo>
                <a:lnTo>
                  <a:pt x="222" y="109"/>
                </a:lnTo>
                <a:lnTo>
                  <a:pt x="204" y="120"/>
                </a:lnTo>
                <a:lnTo>
                  <a:pt x="198" y="138"/>
                </a:lnTo>
                <a:lnTo>
                  <a:pt x="186" y="155"/>
                </a:lnTo>
                <a:lnTo>
                  <a:pt x="174" y="172"/>
                </a:lnTo>
                <a:lnTo>
                  <a:pt x="174" y="189"/>
                </a:lnTo>
                <a:lnTo>
                  <a:pt x="168" y="207"/>
                </a:lnTo>
                <a:lnTo>
                  <a:pt x="150" y="218"/>
                </a:lnTo>
                <a:lnTo>
                  <a:pt x="132" y="235"/>
                </a:lnTo>
                <a:lnTo>
                  <a:pt x="120" y="253"/>
                </a:lnTo>
                <a:lnTo>
                  <a:pt x="114" y="270"/>
                </a:lnTo>
                <a:lnTo>
                  <a:pt x="96" y="276"/>
                </a:lnTo>
                <a:lnTo>
                  <a:pt x="78" y="287"/>
                </a:lnTo>
                <a:lnTo>
                  <a:pt x="72" y="304"/>
                </a:lnTo>
                <a:lnTo>
                  <a:pt x="66" y="322"/>
                </a:lnTo>
                <a:lnTo>
                  <a:pt x="48" y="333"/>
                </a:lnTo>
                <a:lnTo>
                  <a:pt x="36" y="350"/>
                </a:lnTo>
                <a:lnTo>
                  <a:pt x="18" y="368"/>
                </a:lnTo>
                <a:lnTo>
                  <a:pt x="6" y="350"/>
                </a:lnTo>
                <a:lnTo>
                  <a:pt x="0" y="322"/>
                </a:lnTo>
              </a:path>
            </a:pathLst>
          </a:custGeom>
          <a:solidFill>
            <a:srgbClr val="B2B2B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2133600" y="3829050"/>
            <a:ext cx="471488" cy="693738"/>
          </a:xfrm>
          <a:custGeom>
            <a:avLst/>
            <a:gdLst/>
            <a:ahLst/>
            <a:cxnLst>
              <a:cxn ang="0">
                <a:pos x="24" y="400"/>
              </a:cxn>
              <a:cxn ang="0">
                <a:pos x="28" y="376"/>
              </a:cxn>
              <a:cxn ang="0">
                <a:pos x="32" y="344"/>
              </a:cxn>
              <a:cxn ang="0">
                <a:pos x="32" y="320"/>
              </a:cxn>
              <a:cxn ang="0">
                <a:pos x="32" y="296"/>
              </a:cxn>
              <a:cxn ang="0">
                <a:pos x="44" y="268"/>
              </a:cxn>
              <a:cxn ang="0">
                <a:pos x="44" y="240"/>
              </a:cxn>
              <a:cxn ang="0">
                <a:pos x="52" y="216"/>
              </a:cxn>
              <a:cxn ang="0">
                <a:pos x="52" y="192"/>
              </a:cxn>
              <a:cxn ang="0">
                <a:pos x="68" y="172"/>
              </a:cxn>
              <a:cxn ang="0">
                <a:pos x="72" y="144"/>
              </a:cxn>
              <a:cxn ang="0">
                <a:pos x="84" y="120"/>
              </a:cxn>
              <a:cxn ang="0">
                <a:pos x="100" y="100"/>
              </a:cxn>
              <a:cxn ang="0">
                <a:pos x="108" y="72"/>
              </a:cxn>
              <a:cxn ang="0">
                <a:pos x="128" y="56"/>
              </a:cxn>
              <a:cxn ang="0">
                <a:pos x="148" y="36"/>
              </a:cxn>
              <a:cxn ang="0">
                <a:pos x="164" y="24"/>
              </a:cxn>
              <a:cxn ang="0">
                <a:pos x="188" y="4"/>
              </a:cxn>
              <a:cxn ang="0">
                <a:pos x="212" y="0"/>
              </a:cxn>
              <a:cxn ang="0">
                <a:pos x="252" y="0"/>
              </a:cxn>
              <a:cxn ang="0">
                <a:pos x="276" y="0"/>
              </a:cxn>
              <a:cxn ang="0">
                <a:pos x="296" y="16"/>
              </a:cxn>
              <a:cxn ang="0">
                <a:pos x="296" y="40"/>
              </a:cxn>
              <a:cxn ang="0">
                <a:pos x="284" y="64"/>
              </a:cxn>
              <a:cxn ang="0">
                <a:pos x="272" y="88"/>
              </a:cxn>
              <a:cxn ang="0">
                <a:pos x="272" y="112"/>
              </a:cxn>
              <a:cxn ang="0">
                <a:pos x="248" y="128"/>
              </a:cxn>
              <a:cxn ang="0">
                <a:pos x="220" y="144"/>
              </a:cxn>
              <a:cxn ang="0">
                <a:pos x="196" y="156"/>
              </a:cxn>
              <a:cxn ang="0">
                <a:pos x="180" y="176"/>
              </a:cxn>
              <a:cxn ang="0">
                <a:pos x="160" y="200"/>
              </a:cxn>
              <a:cxn ang="0">
                <a:pos x="148" y="224"/>
              </a:cxn>
              <a:cxn ang="0">
                <a:pos x="132" y="248"/>
              </a:cxn>
              <a:cxn ang="0">
                <a:pos x="124" y="272"/>
              </a:cxn>
              <a:cxn ang="0">
                <a:pos x="120" y="300"/>
              </a:cxn>
              <a:cxn ang="0">
                <a:pos x="116" y="324"/>
              </a:cxn>
              <a:cxn ang="0">
                <a:pos x="100" y="348"/>
              </a:cxn>
              <a:cxn ang="0">
                <a:pos x="84" y="368"/>
              </a:cxn>
              <a:cxn ang="0">
                <a:pos x="68" y="388"/>
              </a:cxn>
              <a:cxn ang="0">
                <a:pos x="48" y="412"/>
              </a:cxn>
              <a:cxn ang="0">
                <a:pos x="24" y="428"/>
              </a:cxn>
              <a:cxn ang="0">
                <a:pos x="0" y="420"/>
              </a:cxn>
            </a:cxnLst>
            <a:rect l="0" t="0" r="r" b="b"/>
            <a:pathLst>
              <a:path w="297" h="437">
                <a:moveTo>
                  <a:pt x="0" y="420"/>
                </a:moveTo>
                <a:lnTo>
                  <a:pt x="24" y="400"/>
                </a:lnTo>
                <a:lnTo>
                  <a:pt x="28" y="388"/>
                </a:lnTo>
                <a:lnTo>
                  <a:pt x="28" y="376"/>
                </a:lnTo>
                <a:lnTo>
                  <a:pt x="32" y="356"/>
                </a:lnTo>
                <a:lnTo>
                  <a:pt x="32" y="344"/>
                </a:lnTo>
                <a:lnTo>
                  <a:pt x="32" y="332"/>
                </a:lnTo>
                <a:lnTo>
                  <a:pt x="32" y="320"/>
                </a:lnTo>
                <a:lnTo>
                  <a:pt x="32" y="308"/>
                </a:lnTo>
                <a:lnTo>
                  <a:pt x="32" y="296"/>
                </a:lnTo>
                <a:lnTo>
                  <a:pt x="40" y="284"/>
                </a:lnTo>
                <a:lnTo>
                  <a:pt x="44" y="268"/>
                </a:lnTo>
                <a:lnTo>
                  <a:pt x="44" y="252"/>
                </a:lnTo>
                <a:lnTo>
                  <a:pt x="44" y="240"/>
                </a:lnTo>
                <a:lnTo>
                  <a:pt x="48" y="228"/>
                </a:lnTo>
                <a:lnTo>
                  <a:pt x="52" y="216"/>
                </a:lnTo>
                <a:lnTo>
                  <a:pt x="52" y="204"/>
                </a:lnTo>
                <a:lnTo>
                  <a:pt x="52" y="192"/>
                </a:lnTo>
                <a:lnTo>
                  <a:pt x="56" y="180"/>
                </a:lnTo>
                <a:lnTo>
                  <a:pt x="68" y="172"/>
                </a:lnTo>
                <a:lnTo>
                  <a:pt x="72" y="160"/>
                </a:lnTo>
                <a:lnTo>
                  <a:pt x="72" y="144"/>
                </a:lnTo>
                <a:lnTo>
                  <a:pt x="76" y="132"/>
                </a:lnTo>
                <a:lnTo>
                  <a:pt x="84" y="120"/>
                </a:lnTo>
                <a:lnTo>
                  <a:pt x="96" y="112"/>
                </a:lnTo>
                <a:lnTo>
                  <a:pt x="100" y="100"/>
                </a:lnTo>
                <a:lnTo>
                  <a:pt x="104" y="84"/>
                </a:lnTo>
                <a:lnTo>
                  <a:pt x="108" y="72"/>
                </a:lnTo>
                <a:lnTo>
                  <a:pt x="120" y="68"/>
                </a:lnTo>
                <a:lnTo>
                  <a:pt x="128" y="56"/>
                </a:lnTo>
                <a:lnTo>
                  <a:pt x="136" y="44"/>
                </a:lnTo>
                <a:lnTo>
                  <a:pt x="148" y="36"/>
                </a:lnTo>
                <a:lnTo>
                  <a:pt x="152" y="24"/>
                </a:lnTo>
                <a:lnTo>
                  <a:pt x="164" y="24"/>
                </a:lnTo>
                <a:lnTo>
                  <a:pt x="176" y="16"/>
                </a:lnTo>
                <a:lnTo>
                  <a:pt x="188" y="4"/>
                </a:lnTo>
                <a:lnTo>
                  <a:pt x="200" y="4"/>
                </a:lnTo>
                <a:lnTo>
                  <a:pt x="212" y="0"/>
                </a:lnTo>
                <a:lnTo>
                  <a:pt x="224" y="0"/>
                </a:lnTo>
                <a:lnTo>
                  <a:pt x="252" y="0"/>
                </a:lnTo>
                <a:lnTo>
                  <a:pt x="264" y="0"/>
                </a:lnTo>
                <a:lnTo>
                  <a:pt x="276" y="0"/>
                </a:lnTo>
                <a:lnTo>
                  <a:pt x="288" y="4"/>
                </a:lnTo>
                <a:lnTo>
                  <a:pt x="296" y="16"/>
                </a:lnTo>
                <a:lnTo>
                  <a:pt x="296" y="28"/>
                </a:lnTo>
                <a:lnTo>
                  <a:pt x="296" y="40"/>
                </a:lnTo>
                <a:lnTo>
                  <a:pt x="292" y="52"/>
                </a:lnTo>
                <a:lnTo>
                  <a:pt x="284" y="64"/>
                </a:lnTo>
                <a:lnTo>
                  <a:pt x="276" y="76"/>
                </a:lnTo>
                <a:lnTo>
                  <a:pt x="272" y="88"/>
                </a:lnTo>
                <a:lnTo>
                  <a:pt x="272" y="100"/>
                </a:lnTo>
                <a:lnTo>
                  <a:pt x="272" y="112"/>
                </a:lnTo>
                <a:lnTo>
                  <a:pt x="260" y="124"/>
                </a:lnTo>
                <a:lnTo>
                  <a:pt x="248" y="128"/>
                </a:lnTo>
                <a:lnTo>
                  <a:pt x="236" y="136"/>
                </a:lnTo>
                <a:lnTo>
                  <a:pt x="220" y="144"/>
                </a:lnTo>
                <a:lnTo>
                  <a:pt x="208" y="148"/>
                </a:lnTo>
                <a:lnTo>
                  <a:pt x="196" y="156"/>
                </a:lnTo>
                <a:lnTo>
                  <a:pt x="184" y="164"/>
                </a:lnTo>
                <a:lnTo>
                  <a:pt x="180" y="176"/>
                </a:lnTo>
                <a:lnTo>
                  <a:pt x="168" y="188"/>
                </a:lnTo>
                <a:lnTo>
                  <a:pt x="160" y="200"/>
                </a:lnTo>
                <a:lnTo>
                  <a:pt x="148" y="212"/>
                </a:lnTo>
                <a:lnTo>
                  <a:pt x="148" y="224"/>
                </a:lnTo>
                <a:lnTo>
                  <a:pt x="140" y="236"/>
                </a:lnTo>
                <a:lnTo>
                  <a:pt x="132" y="248"/>
                </a:lnTo>
                <a:lnTo>
                  <a:pt x="128" y="260"/>
                </a:lnTo>
                <a:lnTo>
                  <a:pt x="124" y="272"/>
                </a:lnTo>
                <a:lnTo>
                  <a:pt x="124" y="288"/>
                </a:lnTo>
                <a:lnTo>
                  <a:pt x="120" y="300"/>
                </a:lnTo>
                <a:lnTo>
                  <a:pt x="120" y="312"/>
                </a:lnTo>
                <a:lnTo>
                  <a:pt x="116" y="324"/>
                </a:lnTo>
                <a:lnTo>
                  <a:pt x="108" y="336"/>
                </a:lnTo>
                <a:lnTo>
                  <a:pt x="100" y="348"/>
                </a:lnTo>
                <a:lnTo>
                  <a:pt x="88" y="356"/>
                </a:lnTo>
                <a:lnTo>
                  <a:pt x="84" y="368"/>
                </a:lnTo>
                <a:lnTo>
                  <a:pt x="72" y="376"/>
                </a:lnTo>
                <a:lnTo>
                  <a:pt x="68" y="388"/>
                </a:lnTo>
                <a:lnTo>
                  <a:pt x="56" y="400"/>
                </a:lnTo>
                <a:lnTo>
                  <a:pt x="48" y="412"/>
                </a:lnTo>
                <a:lnTo>
                  <a:pt x="36" y="420"/>
                </a:lnTo>
                <a:lnTo>
                  <a:pt x="24" y="428"/>
                </a:lnTo>
                <a:lnTo>
                  <a:pt x="12" y="436"/>
                </a:lnTo>
                <a:lnTo>
                  <a:pt x="0" y="420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>
            <a:off x="2209800" y="3676650"/>
            <a:ext cx="471488" cy="693738"/>
          </a:xfrm>
          <a:custGeom>
            <a:avLst/>
            <a:gdLst/>
            <a:ahLst/>
            <a:cxnLst>
              <a:cxn ang="0">
                <a:pos x="24" y="400"/>
              </a:cxn>
              <a:cxn ang="0">
                <a:pos x="28" y="376"/>
              </a:cxn>
              <a:cxn ang="0">
                <a:pos x="32" y="344"/>
              </a:cxn>
              <a:cxn ang="0">
                <a:pos x="32" y="320"/>
              </a:cxn>
              <a:cxn ang="0">
                <a:pos x="32" y="296"/>
              </a:cxn>
              <a:cxn ang="0">
                <a:pos x="44" y="268"/>
              </a:cxn>
              <a:cxn ang="0">
                <a:pos x="44" y="240"/>
              </a:cxn>
              <a:cxn ang="0">
                <a:pos x="52" y="216"/>
              </a:cxn>
              <a:cxn ang="0">
                <a:pos x="52" y="192"/>
              </a:cxn>
              <a:cxn ang="0">
                <a:pos x="68" y="172"/>
              </a:cxn>
              <a:cxn ang="0">
                <a:pos x="72" y="144"/>
              </a:cxn>
              <a:cxn ang="0">
                <a:pos x="84" y="120"/>
              </a:cxn>
              <a:cxn ang="0">
                <a:pos x="100" y="100"/>
              </a:cxn>
              <a:cxn ang="0">
                <a:pos x="108" y="72"/>
              </a:cxn>
              <a:cxn ang="0">
                <a:pos x="128" y="56"/>
              </a:cxn>
              <a:cxn ang="0">
                <a:pos x="148" y="36"/>
              </a:cxn>
              <a:cxn ang="0">
                <a:pos x="164" y="24"/>
              </a:cxn>
              <a:cxn ang="0">
                <a:pos x="188" y="4"/>
              </a:cxn>
              <a:cxn ang="0">
                <a:pos x="212" y="0"/>
              </a:cxn>
              <a:cxn ang="0">
                <a:pos x="252" y="0"/>
              </a:cxn>
              <a:cxn ang="0">
                <a:pos x="276" y="0"/>
              </a:cxn>
              <a:cxn ang="0">
                <a:pos x="296" y="16"/>
              </a:cxn>
              <a:cxn ang="0">
                <a:pos x="296" y="40"/>
              </a:cxn>
              <a:cxn ang="0">
                <a:pos x="284" y="64"/>
              </a:cxn>
              <a:cxn ang="0">
                <a:pos x="272" y="88"/>
              </a:cxn>
              <a:cxn ang="0">
                <a:pos x="272" y="112"/>
              </a:cxn>
              <a:cxn ang="0">
                <a:pos x="248" y="128"/>
              </a:cxn>
              <a:cxn ang="0">
                <a:pos x="220" y="144"/>
              </a:cxn>
              <a:cxn ang="0">
                <a:pos x="196" y="156"/>
              </a:cxn>
              <a:cxn ang="0">
                <a:pos x="180" y="176"/>
              </a:cxn>
              <a:cxn ang="0">
                <a:pos x="160" y="200"/>
              </a:cxn>
              <a:cxn ang="0">
                <a:pos x="148" y="224"/>
              </a:cxn>
              <a:cxn ang="0">
                <a:pos x="132" y="248"/>
              </a:cxn>
              <a:cxn ang="0">
                <a:pos x="124" y="272"/>
              </a:cxn>
              <a:cxn ang="0">
                <a:pos x="120" y="300"/>
              </a:cxn>
              <a:cxn ang="0">
                <a:pos x="116" y="324"/>
              </a:cxn>
              <a:cxn ang="0">
                <a:pos x="100" y="348"/>
              </a:cxn>
              <a:cxn ang="0">
                <a:pos x="84" y="368"/>
              </a:cxn>
              <a:cxn ang="0">
                <a:pos x="68" y="388"/>
              </a:cxn>
              <a:cxn ang="0">
                <a:pos x="48" y="412"/>
              </a:cxn>
              <a:cxn ang="0">
                <a:pos x="24" y="428"/>
              </a:cxn>
              <a:cxn ang="0">
                <a:pos x="0" y="420"/>
              </a:cxn>
            </a:cxnLst>
            <a:rect l="0" t="0" r="r" b="b"/>
            <a:pathLst>
              <a:path w="297" h="437">
                <a:moveTo>
                  <a:pt x="0" y="420"/>
                </a:moveTo>
                <a:lnTo>
                  <a:pt x="24" y="400"/>
                </a:lnTo>
                <a:lnTo>
                  <a:pt x="28" y="388"/>
                </a:lnTo>
                <a:lnTo>
                  <a:pt x="28" y="376"/>
                </a:lnTo>
                <a:lnTo>
                  <a:pt x="32" y="356"/>
                </a:lnTo>
                <a:lnTo>
                  <a:pt x="32" y="344"/>
                </a:lnTo>
                <a:lnTo>
                  <a:pt x="32" y="332"/>
                </a:lnTo>
                <a:lnTo>
                  <a:pt x="32" y="320"/>
                </a:lnTo>
                <a:lnTo>
                  <a:pt x="32" y="308"/>
                </a:lnTo>
                <a:lnTo>
                  <a:pt x="32" y="296"/>
                </a:lnTo>
                <a:lnTo>
                  <a:pt x="40" y="284"/>
                </a:lnTo>
                <a:lnTo>
                  <a:pt x="44" y="268"/>
                </a:lnTo>
                <a:lnTo>
                  <a:pt x="44" y="252"/>
                </a:lnTo>
                <a:lnTo>
                  <a:pt x="44" y="240"/>
                </a:lnTo>
                <a:lnTo>
                  <a:pt x="48" y="228"/>
                </a:lnTo>
                <a:lnTo>
                  <a:pt x="52" y="216"/>
                </a:lnTo>
                <a:lnTo>
                  <a:pt x="52" y="204"/>
                </a:lnTo>
                <a:lnTo>
                  <a:pt x="52" y="192"/>
                </a:lnTo>
                <a:lnTo>
                  <a:pt x="56" y="180"/>
                </a:lnTo>
                <a:lnTo>
                  <a:pt x="68" y="172"/>
                </a:lnTo>
                <a:lnTo>
                  <a:pt x="72" y="160"/>
                </a:lnTo>
                <a:lnTo>
                  <a:pt x="72" y="144"/>
                </a:lnTo>
                <a:lnTo>
                  <a:pt x="76" y="132"/>
                </a:lnTo>
                <a:lnTo>
                  <a:pt x="84" y="120"/>
                </a:lnTo>
                <a:lnTo>
                  <a:pt x="96" y="112"/>
                </a:lnTo>
                <a:lnTo>
                  <a:pt x="100" y="100"/>
                </a:lnTo>
                <a:lnTo>
                  <a:pt x="104" y="84"/>
                </a:lnTo>
                <a:lnTo>
                  <a:pt x="108" y="72"/>
                </a:lnTo>
                <a:lnTo>
                  <a:pt x="120" y="68"/>
                </a:lnTo>
                <a:lnTo>
                  <a:pt x="128" y="56"/>
                </a:lnTo>
                <a:lnTo>
                  <a:pt x="136" y="44"/>
                </a:lnTo>
                <a:lnTo>
                  <a:pt x="148" y="36"/>
                </a:lnTo>
                <a:lnTo>
                  <a:pt x="152" y="24"/>
                </a:lnTo>
                <a:lnTo>
                  <a:pt x="164" y="24"/>
                </a:lnTo>
                <a:lnTo>
                  <a:pt x="176" y="16"/>
                </a:lnTo>
                <a:lnTo>
                  <a:pt x="188" y="4"/>
                </a:lnTo>
                <a:lnTo>
                  <a:pt x="200" y="4"/>
                </a:lnTo>
                <a:lnTo>
                  <a:pt x="212" y="0"/>
                </a:lnTo>
                <a:lnTo>
                  <a:pt x="224" y="0"/>
                </a:lnTo>
                <a:lnTo>
                  <a:pt x="252" y="0"/>
                </a:lnTo>
                <a:lnTo>
                  <a:pt x="264" y="0"/>
                </a:lnTo>
                <a:lnTo>
                  <a:pt x="276" y="0"/>
                </a:lnTo>
                <a:lnTo>
                  <a:pt x="288" y="4"/>
                </a:lnTo>
                <a:lnTo>
                  <a:pt x="296" y="16"/>
                </a:lnTo>
                <a:lnTo>
                  <a:pt x="296" y="28"/>
                </a:lnTo>
                <a:lnTo>
                  <a:pt x="296" y="40"/>
                </a:lnTo>
                <a:lnTo>
                  <a:pt x="292" y="52"/>
                </a:lnTo>
                <a:lnTo>
                  <a:pt x="284" y="64"/>
                </a:lnTo>
                <a:lnTo>
                  <a:pt x="276" y="76"/>
                </a:lnTo>
                <a:lnTo>
                  <a:pt x="272" y="88"/>
                </a:lnTo>
                <a:lnTo>
                  <a:pt x="272" y="100"/>
                </a:lnTo>
                <a:lnTo>
                  <a:pt x="272" y="112"/>
                </a:lnTo>
                <a:lnTo>
                  <a:pt x="260" y="124"/>
                </a:lnTo>
                <a:lnTo>
                  <a:pt x="248" y="128"/>
                </a:lnTo>
                <a:lnTo>
                  <a:pt x="236" y="136"/>
                </a:lnTo>
                <a:lnTo>
                  <a:pt x="220" y="144"/>
                </a:lnTo>
                <a:lnTo>
                  <a:pt x="208" y="148"/>
                </a:lnTo>
                <a:lnTo>
                  <a:pt x="196" y="156"/>
                </a:lnTo>
                <a:lnTo>
                  <a:pt x="184" y="164"/>
                </a:lnTo>
                <a:lnTo>
                  <a:pt x="180" y="176"/>
                </a:lnTo>
                <a:lnTo>
                  <a:pt x="168" y="188"/>
                </a:lnTo>
                <a:lnTo>
                  <a:pt x="160" y="200"/>
                </a:lnTo>
                <a:lnTo>
                  <a:pt x="148" y="212"/>
                </a:lnTo>
                <a:lnTo>
                  <a:pt x="148" y="224"/>
                </a:lnTo>
                <a:lnTo>
                  <a:pt x="140" y="236"/>
                </a:lnTo>
                <a:lnTo>
                  <a:pt x="132" y="248"/>
                </a:lnTo>
                <a:lnTo>
                  <a:pt x="128" y="260"/>
                </a:lnTo>
                <a:lnTo>
                  <a:pt x="124" y="272"/>
                </a:lnTo>
                <a:lnTo>
                  <a:pt x="124" y="288"/>
                </a:lnTo>
                <a:lnTo>
                  <a:pt x="120" y="300"/>
                </a:lnTo>
                <a:lnTo>
                  <a:pt x="120" y="312"/>
                </a:lnTo>
                <a:lnTo>
                  <a:pt x="116" y="324"/>
                </a:lnTo>
                <a:lnTo>
                  <a:pt x="108" y="336"/>
                </a:lnTo>
                <a:lnTo>
                  <a:pt x="100" y="348"/>
                </a:lnTo>
                <a:lnTo>
                  <a:pt x="88" y="356"/>
                </a:lnTo>
                <a:lnTo>
                  <a:pt x="84" y="368"/>
                </a:lnTo>
                <a:lnTo>
                  <a:pt x="72" y="376"/>
                </a:lnTo>
                <a:lnTo>
                  <a:pt x="68" y="388"/>
                </a:lnTo>
                <a:lnTo>
                  <a:pt x="56" y="400"/>
                </a:lnTo>
                <a:lnTo>
                  <a:pt x="48" y="412"/>
                </a:lnTo>
                <a:lnTo>
                  <a:pt x="36" y="420"/>
                </a:lnTo>
                <a:lnTo>
                  <a:pt x="24" y="428"/>
                </a:lnTo>
                <a:lnTo>
                  <a:pt x="12" y="436"/>
                </a:lnTo>
                <a:lnTo>
                  <a:pt x="0" y="420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2241550" y="3638550"/>
            <a:ext cx="725488" cy="642938"/>
          </a:xfrm>
          <a:custGeom>
            <a:avLst/>
            <a:gdLst/>
            <a:ahLst/>
            <a:cxnLst>
              <a:cxn ang="0">
                <a:pos x="4" y="404"/>
              </a:cxn>
              <a:cxn ang="0">
                <a:pos x="4" y="380"/>
              </a:cxn>
              <a:cxn ang="0">
                <a:pos x="4" y="356"/>
              </a:cxn>
              <a:cxn ang="0">
                <a:pos x="0" y="332"/>
              </a:cxn>
              <a:cxn ang="0">
                <a:pos x="4" y="308"/>
              </a:cxn>
              <a:cxn ang="0">
                <a:pos x="12" y="284"/>
              </a:cxn>
              <a:cxn ang="0">
                <a:pos x="16" y="260"/>
              </a:cxn>
              <a:cxn ang="0">
                <a:pos x="16" y="232"/>
              </a:cxn>
              <a:cxn ang="0">
                <a:pos x="16" y="208"/>
              </a:cxn>
              <a:cxn ang="0">
                <a:pos x="28" y="184"/>
              </a:cxn>
              <a:cxn ang="0">
                <a:pos x="36" y="160"/>
              </a:cxn>
              <a:cxn ang="0">
                <a:pos x="40" y="132"/>
              </a:cxn>
              <a:cxn ang="0">
                <a:pos x="52" y="112"/>
              </a:cxn>
              <a:cxn ang="0">
                <a:pos x="64" y="88"/>
              </a:cxn>
              <a:cxn ang="0">
                <a:pos x="84" y="68"/>
              </a:cxn>
              <a:cxn ang="0">
                <a:pos x="104" y="48"/>
              </a:cxn>
              <a:cxn ang="0">
                <a:pos x="128" y="32"/>
              </a:cxn>
              <a:cxn ang="0">
                <a:pos x="148" y="16"/>
              </a:cxn>
              <a:cxn ang="0">
                <a:pos x="172" y="8"/>
              </a:cxn>
              <a:cxn ang="0">
                <a:pos x="196" y="4"/>
              </a:cxn>
              <a:cxn ang="0">
                <a:pos x="220" y="0"/>
              </a:cxn>
              <a:cxn ang="0">
                <a:pos x="244" y="0"/>
              </a:cxn>
              <a:cxn ang="0">
                <a:pos x="272" y="0"/>
              </a:cxn>
              <a:cxn ang="0">
                <a:pos x="296" y="0"/>
              </a:cxn>
              <a:cxn ang="0">
                <a:pos x="324" y="4"/>
              </a:cxn>
              <a:cxn ang="0">
                <a:pos x="348" y="8"/>
              </a:cxn>
              <a:cxn ang="0">
                <a:pos x="372" y="8"/>
              </a:cxn>
              <a:cxn ang="0">
                <a:pos x="396" y="8"/>
              </a:cxn>
              <a:cxn ang="0">
                <a:pos x="420" y="8"/>
              </a:cxn>
              <a:cxn ang="0">
                <a:pos x="440" y="28"/>
              </a:cxn>
              <a:cxn ang="0">
                <a:pos x="456" y="52"/>
              </a:cxn>
              <a:cxn ang="0">
                <a:pos x="456" y="76"/>
              </a:cxn>
              <a:cxn ang="0">
                <a:pos x="448" y="100"/>
              </a:cxn>
              <a:cxn ang="0">
                <a:pos x="424" y="112"/>
              </a:cxn>
              <a:cxn ang="0">
                <a:pos x="404" y="132"/>
              </a:cxn>
              <a:cxn ang="0">
                <a:pos x="380" y="132"/>
              </a:cxn>
              <a:cxn ang="0">
                <a:pos x="356" y="132"/>
              </a:cxn>
              <a:cxn ang="0">
                <a:pos x="332" y="148"/>
              </a:cxn>
              <a:cxn ang="0">
                <a:pos x="308" y="156"/>
              </a:cxn>
              <a:cxn ang="0">
                <a:pos x="280" y="152"/>
              </a:cxn>
              <a:cxn ang="0">
                <a:pos x="224" y="148"/>
              </a:cxn>
              <a:cxn ang="0">
                <a:pos x="200" y="160"/>
              </a:cxn>
              <a:cxn ang="0">
                <a:pos x="180" y="180"/>
              </a:cxn>
              <a:cxn ang="0">
                <a:pos x="156" y="196"/>
              </a:cxn>
              <a:cxn ang="0">
                <a:pos x="140" y="216"/>
              </a:cxn>
              <a:cxn ang="0">
                <a:pos x="128" y="240"/>
              </a:cxn>
              <a:cxn ang="0">
                <a:pos x="104" y="264"/>
              </a:cxn>
              <a:cxn ang="0">
                <a:pos x="88" y="284"/>
              </a:cxn>
              <a:cxn ang="0">
                <a:pos x="76" y="308"/>
              </a:cxn>
              <a:cxn ang="0">
                <a:pos x="60" y="328"/>
              </a:cxn>
              <a:cxn ang="0">
                <a:pos x="48" y="352"/>
              </a:cxn>
              <a:cxn ang="0">
                <a:pos x="36" y="376"/>
              </a:cxn>
            </a:cxnLst>
            <a:rect l="0" t="0" r="r" b="b"/>
            <a:pathLst>
              <a:path w="457" h="405">
                <a:moveTo>
                  <a:pt x="28" y="396"/>
                </a:moveTo>
                <a:lnTo>
                  <a:pt x="4" y="404"/>
                </a:lnTo>
                <a:lnTo>
                  <a:pt x="4" y="392"/>
                </a:lnTo>
                <a:lnTo>
                  <a:pt x="4" y="380"/>
                </a:lnTo>
                <a:lnTo>
                  <a:pt x="4" y="368"/>
                </a:lnTo>
                <a:lnTo>
                  <a:pt x="4" y="356"/>
                </a:lnTo>
                <a:lnTo>
                  <a:pt x="0" y="344"/>
                </a:lnTo>
                <a:lnTo>
                  <a:pt x="0" y="332"/>
                </a:lnTo>
                <a:lnTo>
                  <a:pt x="0" y="320"/>
                </a:lnTo>
                <a:lnTo>
                  <a:pt x="4" y="308"/>
                </a:lnTo>
                <a:lnTo>
                  <a:pt x="8" y="296"/>
                </a:lnTo>
                <a:lnTo>
                  <a:pt x="12" y="284"/>
                </a:lnTo>
                <a:lnTo>
                  <a:pt x="16" y="272"/>
                </a:lnTo>
                <a:lnTo>
                  <a:pt x="16" y="260"/>
                </a:lnTo>
                <a:lnTo>
                  <a:pt x="16" y="244"/>
                </a:lnTo>
                <a:lnTo>
                  <a:pt x="16" y="232"/>
                </a:lnTo>
                <a:lnTo>
                  <a:pt x="16" y="220"/>
                </a:lnTo>
                <a:lnTo>
                  <a:pt x="16" y="208"/>
                </a:lnTo>
                <a:lnTo>
                  <a:pt x="20" y="196"/>
                </a:lnTo>
                <a:lnTo>
                  <a:pt x="28" y="184"/>
                </a:lnTo>
                <a:lnTo>
                  <a:pt x="36" y="172"/>
                </a:lnTo>
                <a:lnTo>
                  <a:pt x="36" y="160"/>
                </a:lnTo>
                <a:lnTo>
                  <a:pt x="36" y="148"/>
                </a:lnTo>
                <a:lnTo>
                  <a:pt x="40" y="132"/>
                </a:lnTo>
                <a:lnTo>
                  <a:pt x="52" y="124"/>
                </a:lnTo>
                <a:lnTo>
                  <a:pt x="52" y="112"/>
                </a:lnTo>
                <a:lnTo>
                  <a:pt x="56" y="100"/>
                </a:lnTo>
                <a:lnTo>
                  <a:pt x="64" y="88"/>
                </a:lnTo>
                <a:lnTo>
                  <a:pt x="76" y="80"/>
                </a:lnTo>
                <a:lnTo>
                  <a:pt x="84" y="68"/>
                </a:lnTo>
                <a:lnTo>
                  <a:pt x="92" y="56"/>
                </a:lnTo>
                <a:lnTo>
                  <a:pt x="104" y="48"/>
                </a:lnTo>
                <a:lnTo>
                  <a:pt x="116" y="40"/>
                </a:lnTo>
                <a:lnTo>
                  <a:pt x="128" y="32"/>
                </a:lnTo>
                <a:lnTo>
                  <a:pt x="136" y="20"/>
                </a:lnTo>
                <a:lnTo>
                  <a:pt x="148" y="16"/>
                </a:lnTo>
                <a:lnTo>
                  <a:pt x="160" y="16"/>
                </a:lnTo>
                <a:lnTo>
                  <a:pt x="172" y="8"/>
                </a:lnTo>
                <a:lnTo>
                  <a:pt x="184" y="4"/>
                </a:lnTo>
                <a:lnTo>
                  <a:pt x="196" y="4"/>
                </a:lnTo>
                <a:lnTo>
                  <a:pt x="208" y="0"/>
                </a:lnTo>
                <a:lnTo>
                  <a:pt x="220" y="0"/>
                </a:lnTo>
                <a:lnTo>
                  <a:pt x="232" y="0"/>
                </a:lnTo>
                <a:lnTo>
                  <a:pt x="244" y="0"/>
                </a:lnTo>
                <a:lnTo>
                  <a:pt x="260" y="0"/>
                </a:lnTo>
                <a:lnTo>
                  <a:pt x="272" y="0"/>
                </a:lnTo>
                <a:lnTo>
                  <a:pt x="284" y="0"/>
                </a:lnTo>
                <a:lnTo>
                  <a:pt x="296" y="0"/>
                </a:lnTo>
                <a:lnTo>
                  <a:pt x="308" y="0"/>
                </a:lnTo>
                <a:lnTo>
                  <a:pt x="324" y="4"/>
                </a:lnTo>
                <a:lnTo>
                  <a:pt x="336" y="8"/>
                </a:lnTo>
                <a:lnTo>
                  <a:pt x="348" y="8"/>
                </a:lnTo>
                <a:lnTo>
                  <a:pt x="360" y="8"/>
                </a:lnTo>
                <a:lnTo>
                  <a:pt x="372" y="8"/>
                </a:lnTo>
                <a:lnTo>
                  <a:pt x="384" y="8"/>
                </a:lnTo>
                <a:lnTo>
                  <a:pt x="396" y="8"/>
                </a:lnTo>
                <a:lnTo>
                  <a:pt x="408" y="8"/>
                </a:lnTo>
                <a:lnTo>
                  <a:pt x="420" y="8"/>
                </a:lnTo>
                <a:lnTo>
                  <a:pt x="432" y="16"/>
                </a:lnTo>
                <a:lnTo>
                  <a:pt x="440" y="28"/>
                </a:lnTo>
                <a:lnTo>
                  <a:pt x="452" y="40"/>
                </a:lnTo>
                <a:lnTo>
                  <a:pt x="456" y="52"/>
                </a:lnTo>
                <a:lnTo>
                  <a:pt x="456" y="64"/>
                </a:lnTo>
                <a:lnTo>
                  <a:pt x="456" y="76"/>
                </a:lnTo>
                <a:lnTo>
                  <a:pt x="456" y="88"/>
                </a:lnTo>
                <a:lnTo>
                  <a:pt x="448" y="100"/>
                </a:lnTo>
                <a:lnTo>
                  <a:pt x="436" y="108"/>
                </a:lnTo>
                <a:lnTo>
                  <a:pt x="424" y="112"/>
                </a:lnTo>
                <a:lnTo>
                  <a:pt x="416" y="124"/>
                </a:lnTo>
                <a:lnTo>
                  <a:pt x="404" y="132"/>
                </a:lnTo>
                <a:lnTo>
                  <a:pt x="392" y="132"/>
                </a:lnTo>
                <a:lnTo>
                  <a:pt x="380" y="132"/>
                </a:lnTo>
                <a:lnTo>
                  <a:pt x="368" y="132"/>
                </a:lnTo>
                <a:lnTo>
                  <a:pt x="356" y="132"/>
                </a:lnTo>
                <a:lnTo>
                  <a:pt x="344" y="140"/>
                </a:lnTo>
                <a:lnTo>
                  <a:pt x="332" y="148"/>
                </a:lnTo>
                <a:lnTo>
                  <a:pt x="320" y="156"/>
                </a:lnTo>
                <a:lnTo>
                  <a:pt x="308" y="156"/>
                </a:lnTo>
                <a:lnTo>
                  <a:pt x="296" y="156"/>
                </a:lnTo>
                <a:lnTo>
                  <a:pt x="280" y="152"/>
                </a:lnTo>
                <a:lnTo>
                  <a:pt x="256" y="148"/>
                </a:lnTo>
                <a:lnTo>
                  <a:pt x="224" y="148"/>
                </a:lnTo>
                <a:lnTo>
                  <a:pt x="212" y="152"/>
                </a:lnTo>
                <a:lnTo>
                  <a:pt x="200" y="160"/>
                </a:lnTo>
                <a:lnTo>
                  <a:pt x="192" y="172"/>
                </a:lnTo>
                <a:lnTo>
                  <a:pt x="180" y="180"/>
                </a:lnTo>
                <a:lnTo>
                  <a:pt x="168" y="188"/>
                </a:lnTo>
                <a:lnTo>
                  <a:pt x="156" y="196"/>
                </a:lnTo>
                <a:lnTo>
                  <a:pt x="144" y="204"/>
                </a:lnTo>
                <a:lnTo>
                  <a:pt x="140" y="216"/>
                </a:lnTo>
                <a:lnTo>
                  <a:pt x="132" y="228"/>
                </a:lnTo>
                <a:lnTo>
                  <a:pt x="128" y="240"/>
                </a:lnTo>
                <a:lnTo>
                  <a:pt x="116" y="252"/>
                </a:lnTo>
                <a:lnTo>
                  <a:pt x="104" y="264"/>
                </a:lnTo>
                <a:lnTo>
                  <a:pt x="92" y="272"/>
                </a:lnTo>
                <a:lnTo>
                  <a:pt x="88" y="284"/>
                </a:lnTo>
                <a:lnTo>
                  <a:pt x="80" y="296"/>
                </a:lnTo>
                <a:lnTo>
                  <a:pt x="76" y="308"/>
                </a:lnTo>
                <a:lnTo>
                  <a:pt x="64" y="316"/>
                </a:lnTo>
                <a:lnTo>
                  <a:pt x="60" y="328"/>
                </a:lnTo>
                <a:lnTo>
                  <a:pt x="56" y="340"/>
                </a:lnTo>
                <a:lnTo>
                  <a:pt x="48" y="352"/>
                </a:lnTo>
                <a:lnTo>
                  <a:pt x="40" y="364"/>
                </a:lnTo>
                <a:lnTo>
                  <a:pt x="36" y="376"/>
                </a:lnTo>
                <a:lnTo>
                  <a:pt x="28" y="396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2241550" y="3638550"/>
            <a:ext cx="960438" cy="642938"/>
          </a:xfrm>
          <a:custGeom>
            <a:avLst/>
            <a:gdLst/>
            <a:ahLst/>
            <a:cxnLst>
              <a:cxn ang="0">
                <a:pos x="5" y="404"/>
              </a:cxn>
              <a:cxn ang="0">
                <a:pos x="5" y="380"/>
              </a:cxn>
              <a:cxn ang="0">
                <a:pos x="5" y="356"/>
              </a:cxn>
              <a:cxn ang="0">
                <a:pos x="0" y="332"/>
              </a:cxn>
              <a:cxn ang="0">
                <a:pos x="5" y="308"/>
              </a:cxn>
              <a:cxn ang="0">
                <a:pos x="15" y="284"/>
              </a:cxn>
              <a:cxn ang="0">
                <a:pos x="21" y="260"/>
              </a:cxn>
              <a:cxn ang="0">
                <a:pos x="21" y="232"/>
              </a:cxn>
              <a:cxn ang="0">
                <a:pos x="21" y="208"/>
              </a:cxn>
              <a:cxn ang="0">
                <a:pos x="37" y="184"/>
              </a:cxn>
              <a:cxn ang="0">
                <a:pos x="47" y="160"/>
              </a:cxn>
              <a:cxn ang="0">
                <a:pos x="52" y="132"/>
              </a:cxn>
              <a:cxn ang="0">
                <a:pos x="68" y="112"/>
              </a:cxn>
              <a:cxn ang="0">
                <a:pos x="84" y="88"/>
              </a:cxn>
              <a:cxn ang="0">
                <a:pos x="111" y="68"/>
              </a:cxn>
              <a:cxn ang="0">
                <a:pos x="137" y="48"/>
              </a:cxn>
              <a:cxn ang="0">
                <a:pos x="169" y="32"/>
              </a:cxn>
              <a:cxn ang="0">
                <a:pos x="196" y="16"/>
              </a:cxn>
              <a:cxn ang="0">
                <a:pos x="227" y="8"/>
              </a:cxn>
              <a:cxn ang="0">
                <a:pos x="259" y="4"/>
              </a:cxn>
              <a:cxn ang="0">
                <a:pos x="291" y="0"/>
              </a:cxn>
              <a:cxn ang="0">
                <a:pos x="323" y="0"/>
              </a:cxn>
              <a:cxn ang="0">
                <a:pos x="360" y="0"/>
              </a:cxn>
              <a:cxn ang="0">
                <a:pos x="392" y="0"/>
              </a:cxn>
              <a:cxn ang="0">
                <a:pos x="429" y="4"/>
              </a:cxn>
              <a:cxn ang="0">
                <a:pos x="460" y="8"/>
              </a:cxn>
              <a:cxn ang="0">
                <a:pos x="492" y="8"/>
              </a:cxn>
              <a:cxn ang="0">
                <a:pos x="524" y="8"/>
              </a:cxn>
              <a:cxn ang="0">
                <a:pos x="556" y="8"/>
              </a:cxn>
              <a:cxn ang="0">
                <a:pos x="582" y="28"/>
              </a:cxn>
              <a:cxn ang="0">
                <a:pos x="604" y="52"/>
              </a:cxn>
              <a:cxn ang="0">
                <a:pos x="604" y="76"/>
              </a:cxn>
              <a:cxn ang="0">
                <a:pos x="593" y="100"/>
              </a:cxn>
              <a:cxn ang="0">
                <a:pos x="561" y="112"/>
              </a:cxn>
              <a:cxn ang="0">
                <a:pos x="535" y="132"/>
              </a:cxn>
              <a:cxn ang="0">
                <a:pos x="503" y="132"/>
              </a:cxn>
              <a:cxn ang="0">
                <a:pos x="471" y="132"/>
              </a:cxn>
              <a:cxn ang="0">
                <a:pos x="439" y="148"/>
              </a:cxn>
              <a:cxn ang="0">
                <a:pos x="407" y="156"/>
              </a:cxn>
              <a:cxn ang="0">
                <a:pos x="370" y="152"/>
              </a:cxn>
              <a:cxn ang="0">
                <a:pos x="296" y="148"/>
              </a:cxn>
              <a:cxn ang="0">
                <a:pos x="264" y="160"/>
              </a:cxn>
              <a:cxn ang="0">
                <a:pos x="238" y="180"/>
              </a:cxn>
              <a:cxn ang="0">
                <a:pos x="206" y="196"/>
              </a:cxn>
              <a:cxn ang="0">
                <a:pos x="185" y="216"/>
              </a:cxn>
              <a:cxn ang="0">
                <a:pos x="169" y="240"/>
              </a:cxn>
              <a:cxn ang="0">
                <a:pos x="137" y="264"/>
              </a:cxn>
              <a:cxn ang="0">
                <a:pos x="116" y="284"/>
              </a:cxn>
              <a:cxn ang="0">
                <a:pos x="100" y="308"/>
              </a:cxn>
              <a:cxn ang="0">
                <a:pos x="79" y="328"/>
              </a:cxn>
              <a:cxn ang="0">
                <a:pos x="63" y="352"/>
              </a:cxn>
              <a:cxn ang="0">
                <a:pos x="47" y="376"/>
              </a:cxn>
            </a:cxnLst>
            <a:rect l="0" t="0" r="r" b="b"/>
            <a:pathLst>
              <a:path w="605" h="405">
                <a:moveTo>
                  <a:pt x="37" y="396"/>
                </a:moveTo>
                <a:lnTo>
                  <a:pt x="5" y="404"/>
                </a:lnTo>
                <a:lnTo>
                  <a:pt x="5" y="392"/>
                </a:lnTo>
                <a:lnTo>
                  <a:pt x="5" y="380"/>
                </a:lnTo>
                <a:lnTo>
                  <a:pt x="5" y="368"/>
                </a:lnTo>
                <a:lnTo>
                  <a:pt x="5" y="356"/>
                </a:lnTo>
                <a:lnTo>
                  <a:pt x="0" y="344"/>
                </a:lnTo>
                <a:lnTo>
                  <a:pt x="0" y="332"/>
                </a:lnTo>
                <a:lnTo>
                  <a:pt x="0" y="320"/>
                </a:lnTo>
                <a:lnTo>
                  <a:pt x="5" y="308"/>
                </a:lnTo>
                <a:lnTo>
                  <a:pt x="10" y="296"/>
                </a:lnTo>
                <a:lnTo>
                  <a:pt x="15" y="284"/>
                </a:lnTo>
                <a:lnTo>
                  <a:pt x="21" y="272"/>
                </a:lnTo>
                <a:lnTo>
                  <a:pt x="21" y="260"/>
                </a:lnTo>
                <a:lnTo>
                  <a:pt x="21" y="244"/>
                </a:lnTo>
                <a:lnTo>
                  <a:pt x="21" y="232"/>
                </a:lnTo>
                <a:lnTo>
                  <a:pt x="21" y="220"/>
                </a:lnTo>
                <a:lnTo>
                  <a:pt x="21" y="208"/>
                </a:lnTo>
                <a:lnTo>
                  <a:pt x="26" y="196"/>
                </a:lnTo>
                <a:lnTo>
                  <a:pt x="37" y="184"/>
                </a:lnTo>
                <a:lnTo>
                  <a:pt x="47" y="172"/>
                </a:lnTo>
                <a:lnTo>
                  <a:pt x="47" y="160"/>
                </a:lnTo>
                <a:lnTo>
                  <a:pt x="47" y="148"/>
                </a:lnTo>
                <a:lnTo>
                  <a:pt x="52" y="132"/>
                </a:lnTo>
                <a:lnTo>
                  <a:pt x="68" y="124"/>
                </a:lnTo>
                <a:lnTo>
                  <a:pt x="68" y="112"/>
                </a:lnTo>
                <a:lnTo>
                  <a:pt x="74" y="100"/>
                </a:lnTo>
                <a:lnTo>
                  <a:pt x="84" y="88"/>
                </a:lnTo>
                <a:lnTo>
                  <a:pt x="100" y="80"/>
                </a:lnTo>
                <a:lnTo>
                  <a:pt x="111" y="68"/>
                </a:lnTo>
                <a:lnTo>
                  <a:pt x="121" y="56"/>
                </a:lnTo>
                <a:lnTo>
                  <a:pt x="137" y="48"/>
                </a:lnTo>
                <a:lnTo>
                  <a:pt x="153" y="40"/>
                </a:lnTo>
                <a:lnTo>
                  <a:pt x="169" y="32"/>
                </a:lnTo>
                <a:lnTo>
                  <a:pt x="180" y="20"/>
                </a:lnTo>
                <a:lnTo>
                  <a:pt x="196" y="16"/>
                </a:lnTo>
                <a:lnTo>
                  <a:pt x="211" y="16"/>
                </a:lnTo>
                <a:lnTo>
                  <a:pt x="227" y="8"/>
                </a:lnTo>
                <a:lnTo>
                  <a:pt x="243" y="4"/>
                </a:lnTo>
                <a:lnTo>
                  <a:pt x="259" y="4"/>
                </a:lnTo>
                <a:lnTo>
                  <a:pt x="275" y="0"/>
                </a:lnTo>
                <a:lnTo>
                  <a:pt x="291" y="0"/>
                </a:lnTo>
                <a:lnTo>
                  <a:pt x="307" y="0"/>
                </a:lnTo>
                <a:lnTo>
                  <a:pt x="323" y="0"/>
                </a:lnTo>
                <a:lnTo>
                  <a:pt x="344" y="0"/>
                </a:lnTo>
                <a:lnTo>
                  <a:pt x="360" y="0"/>
                </a:lnTo>
                <a:lnTo>
                  <a:pt x="376" y="0"/>
                </a:lnTo>
                <a:lnTo>
                  <a:pt x="392" y="0"/>
                </a:lnTo>
                <a:lnTo>
                  <a:pt x="407" y="0"/>
                </a:lnTo>
                <a:lnTo>
                  <a:pt x="429" y="4"/>
                </a:lnTo>
                <a:lnTo>
                  <a:pt x="445" y="8"/>
                </a:lnTo>
                <a:lnTo>
                  <a:pt x="460" y="8"/>
                </a:lnTo>
                <a:lnTo>
                  <a:pt x="476" y="8"/>
                </a:lnTo>
                <a:lnTo>
                  <a:pt x="492" y="8"/>
                </a:lnTo>
                <a:lnTo>
                  <a:pt x="508" y="8"/>
                </a:lnTo>
                <a:lnTo>
                  <a:pt x="524" y="8"/>
                </a:lnTo>
                <a:lnTo>
                  <a:pt x="540" y="8"/>
                </a:lnTo>
                <a:lnTo>
                  <a:pt x="556" y="8"/>
                </a:lnTo>
                <a:lnTo>
                  <a:pt x="572" y="16"/>
                </a:lnTo>
                <a:lnTo>
                  <a:pt x="582" y="28"/>
                </a:lnTo>
                <a:lnTo>
                  <a:pt x="598" y="40"/>
                </a:lnTo>
                <a:lnTo>
                  <a:pt x="604" y="52"/>
                </a:lnTo>
                <a:lnTo>
                  <a:pt x="604" y="64"/>
                </a:lnTo>
                <a:lnTo>
                  <a:pt x="604" y="76"/>
                </a:lnTo>
                <a:lnTo>
                  <a:pt x="604" y="88"/>
                </a:lnTo>
                <a:lnTo>
                  <a:pt x="593" y="100"/>
                </a:lnTo>
                <a:lnTo>
                  <a:pt x="577" y="108"/>
                </a:lnTo>
                <a:lnTo>
                  <a:pt x="561" y="112"/>
                </a:lnTo>
                <a:lnTo>
                  <a:pt x="551" y="124"/>
                </a:lnTo>
                <a:lnTo>
                  <a:pt x="535" y="132"/>
                </a:lnTo>
                <a:lnTo>
                  <a:pt x="519" y="132"/>
                </a:lnTo>
                <a:lnTo>
                  <a:pt x="503" y="132"/>
                </a:lnTo>
                <a:lnTo>
                  <a:pt x="487" y="132"/>
                </a:lnTo>
                <a:lnTo>
                  <a:pt x="471" y="132"/>
                </a:lnTo>
                <a:lnTo>
                  <a:pt x="455" y="140"/>
                </a:lnTo>
                <a:lnTo>
                  <a:pt x="439" y="148"/>
                </a:lnTo>
                <a:lnTo>
                  <a:pt x="423" y="156"/>
                </a:lnTo>
                <a:lnTo>
                  <a:pt x="407" y="156"/>
                </a:lnTo>
                <a:lnTo>
                  <a:pt x="392" y="156"/>
                </a:lnTo>
                <a:lnTo>
                  <a:pt x="370" y="152"/>
                </a:lnTo>
                <a:lnTo>
                  <a:pt x="339" y="148"/>
                </a:lnTo>
                <a:lnTo>
                  <a:pt x="296" y="148"/>
                </a:lnTo>
                <a:lnTo>
                  <a:pt x="280" y="152"/>
                </a:lnTo>
                <a:lnTo>
                  <a:pt x="264" y="160"/>
                </a:lnTo>
                <a:lnTo>
                  <a:pt x="254" y="172"/>
                </a:lnTo>
                <a:lnTo>
                  <a:pt x="238" y="180"/>
                </a:lnTo>
                <a:lnTo>
                  <a:pt x="222" y="188"/>
                </a:lnTo>
                <a:lnTo>
                  <a:pt x="206" y="196"/>
                </a:lnTo>
                <a:lnTo>
                  <a:pt x="190" y="204"/>
                </a:lnTo>
                <a:lnTo>
                  <a:pt x="185" y="216"/>
                </a:lnTo>
                <a:lnTo>
                  <a:pt x="174" y="228"/>
                </a:lnTo>
                <a:lnTo>
                  <a:pt x="169" y="240"/>
                </a:lnTo>
                <a:lnTo>
                  <a:pt x="153" y="252"/>
                </a:lnTo>
                <a:lnTo>
                  <a:pt x="137" y="264"/>
                </a:lnTo>
                <a:lnTo>
                  <a:pt x="121" y="272"/>
                </a:lnTo>
                <a:lnTo>
                  <a:pt x="116" y="284"/>
                </a:lnTo>
                <a:lnTo>
                  <a:pt x="105" y="296"/>
                </a:lnTo>
                <a:lnTo>
                  <a:pt x="100" y="308"/>
                </a:lnTo>
                <a:lnTo>
                  <a:pt x="84" y="316"/>
                </a:lnTo>
                <a:lnTo>
                  <a:pt x="79" y="328"/>
                </a:lnTo>
                <a:lnTo>
                  <a:pt x="74" y="340"/>
                </a:lnTo>
                <a:lnTo>
                  <a:pt x="63" y="352"/>
                </a:lnTo>
                <a:lnTo>
                  <a:pt x="52" y="364"/>
                </a:lnTo>
                <a:lnTo>
                  <a:pt x="47" y="376"/>
                </a:lnTo>
                <a:lnTo>
                  <a:pt x="37" y="396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1" name="Freeform 21"/>
          <p:cNvSpPr>
            <a:spLocks/>
          </p:cNvSpPr>
          <p:nvPr/>
        </p:nvSpPr>
        <p:spPr bwMode="auto">
          <a:xfrm>
            <a:off x="2241550" y="3638550"/>
            <a:ext cx="1036638" cy="642938"/>
          </a:xfrm>
          <a:custGeom>
            <a:avLst/>
            <a:gdLst/>
            <a:ahLst/>
            <a:cxnLst>
              <a:cxn ang="0">
                <a:pos x="5" y="404"/>
              </a:cxn>
              <a:cxn ang="0">
                <a:pos x="5" y="380"/>
              </a:cxn>
              <a:cxn ang="0">
                <a:pos x="5" y="356"/>
              </a:cxn>
              <a:cxn ang="0">
                <a:pos x="0" y="332"/>
              </a:cxn>
              <a:cxn ang="0">
                <a:pos x="5" y="308"/>
              </a:cxn>
              <a:cxn ang="0">
                <a:pos x="17" y="284"/>
              </a:cxn>
              <a:cxn ang="0">
                <a:pos x="22" y="260"/>
              </a:cxn>
              <a:cxn ang="0">
                <a:pos x="22" y="232"/>
              </a:cxn>
              <a:cxn ang="0">
                <a:pos x="22" y="208"/>
              </a:cxn>
              <a:cxn ang="0">
                <a:pos x="40" y="184"/>
              </a:cxn>
              <a:cxn ang="0">
                <a:pos x="51" y="160"/>
              </a:cxn>
              <a:cxn ang="0">
                <a:pos x="57" y="132"/>
              </a:cxn>
              <a:cxn ang="0">
                <a:pos x="74" y="112"/>
              </a:cxn>
              <a:cxn ang="0">
                <a:pos x="91" y="88"/>
              </a:cxn>
              <a:cxn ang="0">
                <a:pos x="120" y="68"/>
              </a:cxn>
              <a:cxn ang="0">
                <a:pos x="148" y="48"/>
              </a:cxn>
              <a:cxn ang="0">
                <a:pos x="183" y="32"/>
              </a:cxn>
              <a:cxn ang="0">
                <a:pos x="211" y="16"/>
              </a:cxn>
              <a:cxn ang="0">
                <a:pos x="245" y="8"/>
              </a:cxn>
              <a:cxn ang="0">
                <a:pos x="280" y="4"/>
              </a:cxn>
              <a:cxn ang="0">
                <a:pos x="314" y="0"/>
              </a:cxn>
              <a:cxn ang="0">
                <a:pos x="348" y="0"/>
              </a:cxn>
              <a:cxn ang="0">
                <a:pos x="388" y="0"/>
              </a:cxn>
              <a:cxn ang="0">
                <a:pos x="423" y="0"/>
              </a:cxn>
              <a:cxn ang="0">
                <a:pos x="463" y="4"/>
              </a:cxn>
              <a:cxn ang="0">
                <a:pos x="497" y="8"/>
              </a:cxn>
              <a:cxn ang="0">
                <a:pos x="531" y="8"/>
              </a:cxn>
              <a:cxn ang="0">
                <a:pos x="566" y="8"/>
              </a:cxn>
              <a:cxn ang="0">
                <a:pos x="600" y="8"/>
              </a:cxn>
              <a:cxn ang="0">
                <a:pos x="629" y="28"/>
              </a:cxn>
              <a:cxn ang="0">
                <a:pos x="652" y="52"/>
              </a:cxn>
              <a:cxn ang="0">
                <a:pos x="652" y="76"/>
              </a:cxn>
              <a:cxn ang="0">
                <a:pos x="640" y="100"/>
              </a:cxn>
              <a:cxn ang="0">
                <a:pos x="606" y="112"/>
              </a:cxn>
              <a:cxn ang="0">
                <a:pos x="577" y="132"/>
              </a:cxn>
              <a:cxn ang="0">
                <a:pos x="543" y="132"/>
              </a:cxn>
              <a:cxn ang="0">
                <a:pos x="509" y="132"/>
              </a:cxn>
              <a:cxn ang="0">
                <a:pos x="474" y="148"/>
              </a:cxn>
              <a:cxn ang="0">
                <a:pos x="440" y="156"/>
              </a:cxn>
              <a:cxn ang="0">
                <a:pos x="400" y="152"/>
              </a:cxn>
              <a:cxn ang="0">
                <a:pos x="320" y="148"/>
              </a:cxn>
              <a:cxn ang="0">
                <a:pos x="285" y="160"/>
              </a:cxn>
              <a:cxn ang="0">
                <a:pos x="257" y="180"/>
              </a:cxn>
              <a:cxn ang="0">
                <a:pos x="223" y="196"/>
              </a:cxn>
              <a:cxn ang="0">
                <a:pos x="200" y="216"/>
              </a:cxn>
              <a:cxn ang="0">
                <a:pos x="183" y="240"/>
              </a:cxn>
              <a:cxn ang="0">
                <a:pos x="148" y="264"/>
              </a:cxn>
              <a:cxn ang="0">
                <a:pos x="125" y="284"/>
              </a:cxn>
              <a:cxn ang="0">
                <a:pos x="108" y="308"/>
              </a:cxn>
              <a:cxn ang="0">
                <a:pos x="85" y="328"/>
              </a:cxn>
              <a:cxn ang="0">
                <a:pos x="68" y="352"/>
              </a:cxn>
              <a:cxn ang="0">
                <a:pos x="51" y="376"/>
              </a:cxn>
            </a:cxnLst>
            <a:rect l="0" t="0" r="r" b="b"/>
            <a:pathLst>
              <a:path w="653" h="405">
                <a:moveTo>
                  <a:pt x="40" y="396"/>
                </a:moveTo>
                <a:lnTo>
                  <a:pt x="5" y="404"/>
                </a:lnTo>
                <a:lnTo>
                  <a:pt x="5" y="392"/>
                </a:lnTo>
                <a:lnTo>
                  <a:pt x="5" y="380"/>
                </a:lnTo>
                <a:lnTo>
                  <a:pt x="5" y="368"/>
                </a:lnTo>
                <a:lnTo>
                  <a:pt x="5" y="356"/>
                </a:lnTo>
                <a:lnTo>
                  <a:pt x="0" y="344"/>
                </a:lnTo>
                <a:lnTo>
                  <a:pt x="0" y="332"/>
                </a:lnTo>
                <a:lnTo>
                  <a:pt x="0" y="320"/>
                </a:lnTo>
                <a:lnTo>
                  <a:pt x="5" y="308"/>
                </a:lnTo>
                <a:lnTo>
                  <a:pt x="11" y="296"/>
                </a:lnTo>
                <a:lnTo>
                  <a:pt x="17" y="284"/>
                </a:lnTo>
                <a:lnTo>
                  <a:pt x="22" y="272"/>
                </a:lnTo>
                <a:lnTo>
                  <a:pt x="22" y="260"/>
                </a:lnTo>
                <a:lnTo>
                  <a:pt x="22" y="244"/>
                </a:lnTo>
                <a:lnTo>
                  <a:pt x="22" y="232"/>
                </a:lnTo>
                <a:lnTo>
                  <a:pt x="22" y="220"/>
                </a:lnTo>
                <a:lnTo>
                  <a:pt x="22" y="208"/>
                </a:lnTo>
                <a:lnTo>
                  <a:pt x="28" y="196"/>
                </a:lnTo>
                <a:lnTo>
                  <a:pt x="40" y="184"/>
                </a:lnTo>
                <a:lnTo>
                  <a:pt x="51" y="172"/>
                </a:lnTo>
                <a:lnTo>
                  <a:pt x="51" y="160"/>
                </a:lnTo>
                <a:lnTo>
                  <a:pt x="51" y="148"/>
                </a:lnTo>
                <a:lnTo>
                  <a:pt x="57" y="132"/>
                </a:lnTo>
                <a:lnTo>
                  <a:pt x="74" y="124"/>
                </a:lnTo>
                <a:lnTo>
                  <a:pt x="74" y="112"/>
                </a:lnTo>
                <a:lnTo>
                  <a:pt x="80" y="100"/>
                </a:lnTo>
                <a:lnTo>
                  <a:pt x="91" y="88"/>
                </a:lnTo>
                <a:lnTo>
                  <a:pt x="108" y="80"/>
                </a:lnTo>
                <a:lnTo>
                  <a:pt x="120" y="68"/>
                </a:lnTo>
                <a:lnTo>
                  <a:pt x="131" y="56"/>
                </a:lnTo>
                <a:lnTo>
                  <a:pt x="148" y="48"/>
                </a:lnTo>
                <a:lnTo>
                  <a:pt x="165" y="40"/>
                </a:lnTo>
                <a:lnTo>
                  <a:pt x="183" y="32"/>
                </a:lnTo>
                <a:lnTo>
                  <a:pt x="194" y="20"/>
                </a:lnTo>
                <a:lnTo>
                  <a:pt x="211" y="16"/>
                </a:lnTo>
                <a:lnTo>
                  <a:pt x="228" y="16"/>
                </a:lnTo>
                <a:lnTo>
                  <a:pt x="245" y="8"/>
                </a:lnTo>
                <a:lnTo>
                  <a:pt x="263" y="4"/>
                </a:lnTo>
                <a:lnTo>
                  <a:pt x="280" y="4"/>
                </a:lnTo>
                <a:lnTo>
                  <a:pt x="297" y="0"/>
                </a:lnTo>
                <a:lnTo>
                  <a:pt x="314" y="0"/>
                </a:lnTo>
                <a:lnTo>
                  <a:pt x="331" y="0"/>
                </a:lnTo>
                <a:lnTo>
                  <a:pt x="348" y="0"/>
                </a:lnTo>
                <a:lnTo>
                  <a:pt x="371" y="0"/>
                </a:lnTo>
                <a:lnTo>
                  <a:pt x="388" y="0"/>
                </a:lnTo>
                <a:lnTo>
                  <a:pt x="406" y="0"/>
                </a:lnTo>
                <a:lnTo>
                  <a:pt x="423" y="0"/>
                </a:lnTo>
                <a:lnTo>
                  <a:pt x="440" y="0"/>
                </a:lnTo>
                <a:lnTo>
                  <a:pt x="463" y="4"/>
                </a:lnTo>
                <a:lnTo>
                  <a:pt x="480" y="8"/>
                </a:lnTo>
                <a:lnTo>
                  <a:pt x="497" y="8"/>
                </a:lnTo>
                <a:lnTo>
                  <a:pt x="514" y="8"/>
                </a:lnTo>
                <a:lnTo>
                  <a:pt x="531" y="8"/>
                </a:lnTo>
                <a:lnTo>
                  <a:pt x="549" y="8"/>
                </a:lnTo>
                <a:lnTo>
                  <a:pt x="566" y="8"/>
                </a:lnTo>
                <a:lnTo>
                  <a:pt x="583" y="8"/>
                </a:lnTo>
                <a:lnTo>
                  <a:pt x="600" y="8"/>
                </a:lnTo>
                <a:lnTo>
                  <a:pt x="617" y="16"/>
                </a:lnTo>
                <a:lnTo>
                  <a:pt x="629" y="28"/>
                </a:lnTo>
                <a:lnTo>
                  <a:pt x="646" y="40"/>
                </a:lnTo>
                <a:lnTo>
                  <a:pt x="652" y="52"/>
                </a:lnTo>
                <a:lnTo>
                  <a:pt x="652" y="64"/>
                </a:lnTo>
                <a:lnTo>
                  <a:pt x="652" y="76"/>
                </a:lnTo>
                <a:lnTo>
                  <a:pt x="652" y="88"/>
                </a:lnTo>
                <a:lnTo>
                  <a:pt x="640" y="100"/>
                </a:lnTo>
                <a:lnTo>
                  <a:pt x="623" y="108"/>
                </a:lnTo>
                <a:lnTo>
                  <a:pt x="606" y="112"/>
                </a:lnTo>
                <a:lnTo>
                  <a:pt x="594" y="124"/>
                </a:lnTo>
                <a:lnTo>
                  <a:pt x="577" y="132"/>
                </a:lnTo>
                <a:lnTo>
                  <a:pt x="560" y="132"/>
                </a:lnTo>
                <a:lnTo>
                  <a:pt x="543" y="132"/>
                </a:lnTo>
                <a:lnTo>
                  <a:pt x="526" y="132"/>
                </a:lnTo>
                <a:lnTo>
                  <a:pt x="509" y="132"/>
                </a:lnTo>
                <a:lnTo>
                  <a:pt x="491" y="140"/>
                </a:lnTo>
                <a:lnTo>
                  <a:pt x="474" y="148"/>
                </a:lnTo>
                <a:lnTo>
                  <a:pt x="457" y="156"/>
                </a:lnTo>
                <a:lnTo>
                  <a:pt x="440" y="156"/>
                </a:lnTo>
                <a:lnTo>
                  <a:pt x="423" y="156"/>
                </a:lnTo>
                <a:lnTo>
                  <a:pt x="400" y="152"/>
                </a:lnTo>
                <a:lnTo>
                  <a:pt x="366" y="148"/>
                </a:lnTo>
                <a:lnTo>
                  <a:pt x="320" y="148"/>
                </a:lnTo>
                <a:lnTo>
                  <a:pt x="303" y="152"/>
                </a:lnTo>
                <a:lnTo>
                  <a:pt x="285" y="160"/>
                </a:lnTo>
                <a:lnTo>
                  <a:pt x="274" y="172"/>
                </a:lnTo>
                <a:lnTo>
                  <a:pt x="257" y="180"/>
                </a:lnTo>
                <a:lnTo>
                  <a:pt x="240" y="188"/>
                </a:lnTo>
                <a:lnTo>
                  <a:pt x="223" y="196"/>
                </a:lnTo>
                <a:lnTo>
                  <a:pt x="205" y="204"/>
                </a:lnTo>
                <a:lnTo>
                  <a:pt x="200" y="216"/>
                </a:lnTo>
                <a:lnTo>
                  <a:pt x="188" y="228"/>
                </a:lnTo>
                <a:lnTo>
                  <a:pt x="183" y="240"/>
                </a:lnTo>
                <a:lnTo>
                  <a:pt x="165" y="252"/>
                </a:lnTo>
                <a:lnTo>
                  <a:pt x="148" y="264"/>
                </a:lnTo>
                <a:lnTo>
                  <a:pt x="131" y="272"/>
                </a:lnTo>
                <a:lnTo>
                  <a:pt x="125" y="284"/>
                </a:lnTo>
                <a:lnTo>
                  <a:pt x="114" y="296"/>
                </a:lnTo>
                <a:lnTo>
                  <a:pt x="108" y="308"/>
                </a:lnTo>
                <a:lnTo>
                  <a:pt x="91" y="316"/>
                </a:lnTo>
                <a:lnTo>
                  <a:pt x="85" y="328"/>
                </a:lnTo>
                <a:lnTo>
                  <a:pt x="80" y="340"/>
                </a:lnTo>
                <a:lnTo>
                  <a:pt x="68" y="352"/>
                </a:lnTo>
                <a:lnTo>
                  <a:pt x="57" y="364"/>
                </a:lnTo>
                <a:lnTo>
                  <a:pt x="51" y="376"/>
                </a:lnTo>
                <a:lnTo>
                  <a:pt x="40" y="396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2603500" y="3644900"/>
            <a:ext cx="814388" cy="255588"/>
          </a:xfrm>
          <a:custGeom>
            <a:avLst/>
            <a:gdLst/>
            <a:ahLst/>
            <a:cxnLst>
              <a:cxn ang="0">
                <a:pos x="72" y="140"/>
              </a:cxn>
              <a:cxn ang="0">
                <a:pos x="48" y="136"/>
              </a:cxn>
              <a:cxn ang="0">
                <a:pos x="28" y="120"/>
              </a:cxn>
              <a:cxn ang="0">
                <a:pos x="0" y="84"/>
              </a:cxn>
              <a:cxn ang="0">
                <a:pos x="16" y="64"/>
              </a:cxn>
              <a:cxn ang="0">
                <a:pos x="40" y="60"/>
              </a:cxn>
              <a:cxn ang="0">
                <a:pos x="64" y="48"/>
              </a:cxn>
              <a:cxn ang="0">
                <a:pos x="88" y="44"/>
              </a:cxn>
              <a:cxn ang="0">
                <a:pos x="116" y="28"/>
              </a:cxn>
              <a:cxn ang="0">
                <a:pos x="160" y="24"/>
              </a:cxn>
              <a:cxn ang="0">
                <a:pos x="184" y="20"/>
              </a:cxn>
              <a:cxn ang="0">
                <a:pos x="208" y="8"/>
              </a:cxn>
              <a:cxn ang="0">
                <a:pos x="232" y="8"/>
              </a:cxn>
              <a:cxn ang="0">
                <a:pos x="276" y="8"/>
              </a:cxn>
              <a:cxn ang="0">
                <a:pos x="304" y="8"/>
              </a:cxn>
              <a:cxn ang="0">
                <a:pos x="328" y="4"/>
              </a:cxn>
              <a:cxn ang="0">
                <a:pos x="352" y="0"/>
              </a:cxn>
              <a:cxn ang="0">
                <a:pos x="384" y="8"/>
              </a:cxn>
              <a:cxn ang="0">
                <a:pos x="408" y="8"/>
              </a:cxn>
              <a:cxn ang="0">
                <a:pos x="432" y="8"/>
              </a:cxn>
              <a:cxn ang="0">
                <a:pos x="460" y="24"/>
              </a:cxn>
              <a:cxn ang="0">
                <a:pos x="492" y="36"/>
              </a:cxn>
              <a:cxn ang="0">
                <a:pos x="508" y="52"/>
              </a:cxn>
              <a:cxn ang="0">
                <a:pos x="512" y="76"/>
              </a:cxn>
              <a:cxn ang="0">
                <a:pos x="512" y="100"/>
              </a:cxn>
              <a:cxn ang="0">
                <a:pos x="504" y="124"/>
              </a:cxn>
              <a:cxn ang="0">
                <a:pos x="480" y="136"/>
              </a:cxn>
              <a:cxn ang="0">
                <a:pos x="456" y="152"/>
              </a:cxn>
              <a:cxn ang="0">
                <a:pos x="424" y="152"/>
              </a:cxn>
              <a:cxn ang="0">
                <a:pos x="400" y="152"/>
              </a:cxn>
              <a:cxn ang="0">
                <a:pos x="372" y="156"/>
              </a:cxn>
              <a:cxn ang="0">
                <a:pos x="332" y="156"/>
              </a:cxn>
              <a:cxn ang="0">
                <a:pos x="296" y="156"/>
              </a:cxn>
              <a:cxn ang="0">
                <a:pos x="272" y="156"/>
              </a:cxn>
              <a:cxn ang="0">
                <a:pos x="244" y="156"/>
              </a:cxn>
              <a:cxn ang="0">
                <a:pos x="220" y="156"/>
              </a:cxn>
              <a:cxn ang="0">
                <a:pos x="192" y="156"/>
              </a:cxn>
              <a:cxn ang="0">
                <a:pos x="164" y="156"/>
              </a:cxn>
              <a:cxn ang="0">
                <a:pos x="124" y="160"/>
              </a:cxn>
              <a:cxn ang="0">
                <a:pos x="88" y="152"/>
              </a:cxn>
            </a:cxnLst>
            <a:rect l="0" t="0" r="r" b="b"/>
            <a:pathLst>
              <a:path w="513" h="161">
                <a:moveTo>
                  <a:pt x="88" y="152"/>
                </a:moveTo>
                <a:lnTo>
                  <a:pt x="72" y="140"/>
                </a:lnTo>
                <a:lnTo>
                  <a:pt x="60" y="144"/>
                </a:lnTo>
                <a:lnTo>
                  <a:pt x="48" y="136"/>
                </a:lnTo>
                <a:lnTo>
                  <a:pt x="36" y="132"/>
                </a:lnTo>
                <a:lnTo>
                  <a:pt x="28" y="120"/>
                </a:lnTo>
                <a:lnTo>
                  <a:pt x="4" y="96"/>
                </a:lnTo>
                <a:lnTo>
                  <a:pt x="0" y="84"/>
                </a:lnTo>
                <a:lnTo>
                  <a:pt x="4" y="72"/>
                </a:lnTo>
                <a:lnTo>
                  <a:pt x="16" y="64"/>
                </a:lnTo>
                <a:lnTo>
                  <a:pt x="28" y="60"/>
                </a:lnTo>
                <a:lnTo>
                  <a:pt x="40" y="60"/>
                </a:lnTo>
                <a:lnTo>
                  <a:pt x="52" y="52"/>
                </a:lnTo>
                <a:lnTo>
                  <a:pt x="64" y="48"/>
                </a:lnTo>
                <a:lnTo>
                  <a:pt x="76" y="48"/>
                </a:lnTo>
                <a:lnTo>
                  <a:pt x="88" y="44"/>
                </a:lnTo>
                <a:lnTo>
                  <a:pt x="104" y="36"/>
                </a:lnTo>
                <a:lnTo>
                  <a:pt x="116" y="28"/>
                </a:lnTo>
                <a:lnTo>
                  <a:pt x="148" y="24"/>
                </a:lnTo>
                <a:lnTo>
                  <a:pt x="160" y="24"/>
                </a:lnTo>
                <a:lnTo>
                  <a:pt x="172" y="24"/>
                </a:lnTo>
                <a:lnTo>
                  <a:pt x="184" y="20"/>
                </a:lnTo>
                <a:lnTo>
                  <a:pt x="196" y="12"/>
                </a:lnTo>
                <a:lnTo>
                  <a:pt x="208" y="8"/>
                </a:lnTo>
                <a:lnTo>
                  <a:pt x="220" y="8"/>
                </a:lnTo>
                <a:lnTo>
                  <a:pt x="232" y="8"/>
                </a:lnTo>
                <a:lnTo>
                  <a:pt x="260" y="8"/>
                </a:lnTo>
                <a:lnTo>
                  <a:pt x="276" y="8"/>
                </a:lnTo>
                <a:lnTo>
                  <a:pt x="288" y="8"/>
                </a:lnTo>
                <a:lnTo>
                  <a:pt x="304" y="8"/>
                </a:lnTo>
                <a:lnTo>
                  <a:pt x="316" y="8"/>
                </a:lnTo>
                <a:lnTo>
                  <a:pt x="328" y="4"/>
                </a:lnTo>
                <a:lnTo>
                  <a:pt x="340" y="4"/>
                </a:lnTo>
                <a:lnTo>
                  <a:pt x="352" y="0"/>
                </a:lnTo>
                <a:lnTo>
                  <a:pt x="368" y="4"/>
                </a:lnTo>
                <a:lnTo>
                  <a:pt x="384" y="8"/>
                </a:lnTo>
                <a:lnTo>
                  <a:pt x="396" y="8"/>
                </a:lnTo>
                <a:lnTo>
                  <a:pt x="408" y="8"/>
                </a:lnTo>
                <a:lnTo>
                  <a:pt x="420" y="8"/>
                </a:lnTo>
                <a:lnTo>
                  <a:pt x="432" y="8"/>
                </a:lnTo>
                <a:lnTo>
                  <a:pt x="444" y="16"/>
                </a:lnTo>
                <a:lnTo>
                  <a:pt x="460" y="24"/>
                </a:lnTo>
                <a:lnTo>
                  <a:pt x="472" y="32"/>
                </a:lnTo>
                <a:lnTo>
                  <a:pt x="492" y="36"/>
                </a:lnTo>
                <a:lnTo>
                  <a:pt x="504" y="40"/>
                </a:lnTo>
                <a:lnTo>
                  <a:pt x="508" y="52"/>
                </a:lnTo>
                <a:lnTo>
                  <a:pt x="512" y="64"/>
                </a:lnTo>
                <a:lnTo>
                  <a:pt x="512" y="76"/>
                </a:lnTo>
                <a:lnTo>
                  <a:pt x="512" y="88"/>
                </a:lnTo>
                <a:lnTo>
                  <a:pt x="512" y="100"/>
                </a:lnTo>
                <a:lnTo>
                  <a:pt x="512" y="112"/>
                </a:lnTo>
                <a:lnTo>
                  <a:pt x="504" y="124"/>
                </a:lnTo>
                <a:lnTo>
                  <a:pt x="492" y="132"/>
                </a:lnTo>
                <a:lnTo>
                  <a:pt x="480" y="136"/>
                </a:lnTo>
                <a:lnTo>
                  <a:pt x="468" y="144"/>
                </a:lnTo>
                <a:lnTo>
                  <a:pt x="456" y="152"/>
                </a:lnTo>
                <a:lnTo>
                  <a:pt x="440" y="152"/>
                </a:lnTo>
                <a:lnTo>
                  <a:pt x="424" y="152"/>
                </a:lnTo>
                <a:lnTo>
                  <a:pt x="412" y="152"/>
                </a:lnTo>
                <a:lnTo>
                  <a:pt x="400" y="152"/>
                </a:lnTo>
                <a:lnTo>
                  <a:pt x="384" y="152"/>
                </a:lnTo>
                <a:lnTo>
                  <a:pt x="372" y="156"/>
                </a:lnTo>
                <a:lnTo>
                  <a:pt x="360" y="156"/>
                </a:lnTo>
                <a:lnTo>
                  <a:pt x="332" y="156"/>
                </a:lnTo>
                <a:lnTo>
                  <a:pt x="308" y="156"/>
                </a:lnTo>
                <a:lnTo>
                  <a:pt x="296" y="156"/>
                </a:lnTo>
                <a:lnTo>
                  <a:pt x="284" y="156"/>
                </a:lnTo>
                <a:lnTo>
                  <a:pt x="272" y="156"/>
                </a:lnTo>
                <a:lnTo>
                  <a:pt x="260" y="156"/>
                </a:lnTo>
                <a:lnTo>
                  <a:pt x="244" y="156"/>
                </a:lnTo>
                <a:lnTo>
                  <a:pt x="232" y="156"/>
                </a:lnTo>
                <a:lnTo>
                  <a:pt x="220" y="156"/>
                </a:lnTo>
                <a:lnTo>
                  <a:pt x="208" y="156"/>
                </a:lnTo>
                <a:lnTo>
                  <a:pt x="192" y="156"/>
                </a:lnTo>
                <a:lnTo>
                  <a:pt x="180" y="156"/>
                </a:lnTo>
                <a:lnTo>
                  <a:pt x="164" y="156"/>
                </a:lnTo>
                <a:lnTo>
                  <a:pt x="140" y="160"/>
                </a:lnTo>
                <a:lnTo>
                  <a:pt x="124" y="160"/>
                </a:lnTo>
                <a:lnTo>
                  <a:pt x="112" y="160"/>
                </a:lnTo>
                <a:lnTo>
                  <a:pt x="88" y="152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2603500" y="3644900"/>
            <a:ext cx="903288" cy="255588"/>
          </a:xfrm>
          <a:custGeom>
            <a:avLst/>
            <a:gdLst/>
            <a:ahLst/>
            <a:cxnLst>
              <a:cxn ang="0">
                <a:pos x="79" y="140"/>
              </a:cxn>
              <a:cxn ang="0">
                <a:pos x="53" y="136"/>
              </a:cxn>
              <a:cxn ang="0">
                <a:pos x="31" y="120"/>
              </a:cxn>
              <a:cxn ang="0">
                <a:pos x="0" y="84"/>
              </a:cxn>
              <a:cxn ang="0">
                <a:pos x="17" y="64"/>
              </a:cxn>
              <a:cxn ang="0">
                <a:pos x="44" y="60"/>
              </a:cxn>
              <a:cxn ang="0">
                <a:pos x="71" y="48"/>
              </a:cxn>
              <a:cxn ang="0">
                <a:pos x="97" y="44"/>
              </a:cxn>
              <a:cxn ang="0">
                <a:pos x="128" y="28"/>
              </a:cxn>
              <a:cxn ang="0">
                <a:pos x="177" y="24"/>
              </a:cxn>
              <a:cxn ang="0">
                <a:pos x="204" y="20"/>
              </a:cxn>
              <a:cxn ang="0">
                <a:pos x="230" y="8"/>
              </a:cxn>
              <a:cxn ang="0">
                <a:pos x="257" y="8"/>
              </a:cxn>
              <a:cxn ang="0">
                <a:pos x="306" y="8"/>
              </a:cxn>
              <a:cxn ang="0">
                <a:pos x="337" y="8"/>
              </a:cxn>
              <a:cxn ang="0">
                <a:pos x="363" y="4"/>
              </a:cxn>
              <a:cxn ang="0">
                <a:pos x="390" y="0"/>
              </a:cxn>
              <a:cxn ang="0">
                <a:pos x="426" y="8"/>
              </a:cxn>
              <a:cxn ang="0">
                <a:pos x="452" y="8"/>
              </a:cxn>
              <a:cxn ang="0">
                <a:pos x="479" y="8"/>
              </a:cxn>
              <a:cxn ang="0">
                <a:pos x="510" y="24"/>
              </a:cxn>
              <a:cxn ang="0">
                <a:pos x="545" y="36"/>
              </a:cxn>
              <a:cxn ang="0">
                <a:pos x="563" y="52"/>
              </a:cxn>
              <a:cxn ang="0">
                <a:pos x="568" y="76"/>
              </a:cxn>
              <a:cxn ang="0">
                <a:pos x="568" y="100"/>
              </a:cxn>
              <a:cxn ang="0">
                <a:pos x="559" y="124"/>
              </a:cxn>
              <a:cxn ang="0">
                <a:pos x="532" y="136"/>
              </a:cxn>
              <a:cxn ang="0">
                <a:pos x="505" y="152"/>
              </a:cxn>
              <a:cxn ang="0">
                <a:pos x="470" y="152"/>
              </a:cxn>
              <a:cxn ang="0">
                <a:pos x="443" y="152"/>
              </a:cxn>
              <a:cxn ang="0">
                <a:pos x="412" y="156"/>
              </a:cxn>
              <a:cxn ang="0">
                <a:pos x="368" y="156"/>
              </a:cxn>
              <a:cxn ang="0">
                <a:pos x="328" y="156"/>
              </a:cxn>
              <a:cxn ang="0">
                <a:pos x="301" y="156"/>
              </a:cxn>
              <a:cxn ang="0">
                <a:pos x="270" y="156"/>
              </a:cxn>
              <a:cxn ang="0">
                <a:pos x="244" y="156"/>
              </a:cxn>
              <a:cxn ang="0">
                <a:pos x="213" y="156"/>
              </a:cxn>
              <a:cxn ang="0">
                <a:pos x="181" y="156"/>
              </a:cxn>
              <a:cxn ang="0">
                <a:pos x="137" y="160"/>
              </a:cxn>
              <a:cxn ang="0">
                <a:pos x="97" y="152"/>
              </a:cxn>
            </a:cxnLst>
            <a:rect l="0" t="0" r="r" b="b"/>
            <a:pathLst>
              <a:path w="569" h="161">
                <a:moveTo>
                  <a:pt x="97" y="152"/>
                </a:moveTo>
                <a:lnTo>
                  <a:pt x="79" y="140"/>
                </a:lnTo>
                <a:lnTo>
                  <a:pt x="66" y="144"/>
                </a:lnTo>
                <a:lnTo>
                  <a:pt x="53" y="136"/>
                </a:lnTo>
                <a:lnTo>
                  <a:pt x="39" y="132"/>
                </a:lnTo>
                <a:lnTo>
                  <a:pt x="31" y="120"/>
                </a:lnTo>
                <a:lnTo>
                  <a:pt x="4" y="96"/>
                </a:lnTo>
                <a:lnTo>
                  <a:pt x="0" y="84"/>
                </a:lnTo>
                <a:lnTo>
                  <a:pt x="4" y="72"/>
                </a:lnTo>
                <a:lnTo>
                  <a:pt x="17" y="64"/>
                </a:lnTo>
                <a:lnTo>
                  <a:pt x="31" y="60"/>
                </a:lnTo>
                <a:lnTo>
                  <a:pt x="44" y="60"/>
                </a:lnTo>
                <a:lnTo>
                  <a:pt x="57" y="52"/>
                </a:lnTo>
                <a:lnTo>
                  <a:pt x="71" y="48"/>
                </a:lnTo>
                <a:lnTo>
                  <a:pt x="84" y="48"/>
                </a:lnTo>
                <a:lnTo>
                  <a:pt x="97" y="44"/>
                </a:lnTo>
                <a:lnTo>
                  <a:pt x="115" y="36"/>
                </a:lnTo>
                <a:lnTo>
                  <a:pt x="128" y="28"/>
                </a:lnTo>
                <a:lnTo>
                  <a:pt x="164" y="24"/>
                </a:lnTo>
                <a:lnTo>
                  <a:pt x="177" y="24"/>
                </a:lnTo>
                <a:lnTo>
                  <a:pt x="190" y="24"/>
                </a:lnTo>
                <a:lnTo>
                  <a:pt x="204" y="20"/>
                </a:lnTo>
                <a:lnTo>
                  <a:pt x="217" y="12"/>
                </a:lnTo>
                <a:lnTo>
                  <a:pt x="230" y="8"/>
                </a:lnTo>
                <a:lnTo>
                  <a:pt x="244" y="8"/>
                </a:lnTo>
                <a:lnTo>
                  <a:pt x="257" y="8"/>
                </a:lnTo>
                <a:lnTo>
                  <a:pt x="288" y="8"/>
                </a:lnTo>
                <a:lnTo>
                  <a:pt x="306" y="8"/>
                </a:lnTo>
                <a:lnTo>
                  <a:pt x="319" y="8"/>
                </a:lnTo>
                <a:lnTo>
                  <a:pt x="337" y="8"/>
                </a:lnTo>
                <a:lnTo>
                  <a:pt x="350" y="8"/>
                </a:lnTo>
                <a:lnTo>
                  <a:pt x="363" y="4"/>
                </a:lnTo>
                <a:lnTo>
                  <a:pt x="377" y="4"/>
                </a:lnTo>
                <a:lnTo>
                  <a:pt x="390" y="0"/>
                </a:lnTo>
                <a:lnTo>
                  <a:pt x="408" y="4"/>
                </a:lnTo>
                <a:lnTo>
                  <a:pt x="426" y="8"/>
                </a:lnTo>
                <a:lnTo>
                  <a:pt x="439" y="8"/>
                </a:lnTo>
                <a:lnTo>
                  <a:pt x="452" y="8"/>
                </a:lnTo>
                <a:lnTo>
                  <a:pt x="465" y="8"/>
                </a:lnTo>
                <a:lnTo>
                  <a:pt x="479" y="8"/>
                </a:lnTo>
                <a:lnTo>
                  <a:pt x="492" y="16"/>
                </a:lnTo>
                <a:lnTo>
                  <a:pt x="510" y="24"/>
                </a:lnTo>
                <a:lnTo>
                  <a:pt x="523" y="32"/>
                </a:lnTo>
                <a:lnTo>
                  <a:pt x="545" y="36"/>
                </a:lnTo>
                <a:lnTo>
                  <a:pt x="559" y="40"/>
                </a:lnTo>
                <a:lnTo>
                  <a:pt x="563" y="52"/>
                </a:lnTo>
                <a:lnTo>
                  <a:pt x="568" y="64"/>
                </a:lnTo>
                <a:lnTo>
                  <a:pt x="568" y="76"/>
                </a:lnTo>
                <a:lnTo>
                  <a:pt x="568" y="88"/>
                </a:lnTo>
                <a:lnTo>
                  <a:pt x="568" y="100"/>
                </a:lnTo>
                <a:lnTo>
                  <a:pt x="568" y="112"/>
                </a:lnTo>
                <a:lnTo>
                  <a:pt x="559" y="124"/>
                </a:lnTo>
                <a:lnTo>
                  <a:pt x="545" y="132"/>
                </a:lnTo>
                <a:lnTo>
                  <a:pt x="532" y="136"/>
                </a:lnTo>
                <a:lnTo>
                  <a:pt x="519" y="144"/>
                </a:lnTo>
                <a:lnTo>
                  <a:pt x="505" y="152"/>
                </a:lnTo>
                <a:lnTo>
                  <a:pt x="488" y="152"/>
                </a:lnTo>
                <a:lnTo>
                  <a:pt x="470" y="152"/>
                </a:lnTo>
                <a:lnTo>
                  <a:pt x="457" y="152"/>
                </a:lnTo>
                <a:lnTo>
                  <a:pt x="443" y="152"/>
                </a:lnTo>
                <a:lnTo>
                  <a:pt x="426" y="152"/>
                </a:lnTo>
                <a:lnTo>
                  <a:pt x="412" y="156"/>
                </a:lnTo>
                <a:lnTo>
                  <a:pt x="399" y="156"/>
                </a:lnTo>
                <a:lnTo>
                  <a:pt x="368" y="156"/>
                </a:lnTo>
                <a:lnTo>
                  <a:pt x="341" y="156"/>
                </a:lnTo>
                <a:lnTo>
                  <a:pt x="328" y="156"/>
                </a:lnTo>
                <a:lnTo>
                  <a:pt x="315" y="156"/>
                </a:lnTo>
                <a:lnTo>
                  <a:pt x="301" y="156"/>
                </a:lnTo>
                <a:lnTo>
                  <a:pt x="288" y="156"/>
                </a:lnTo>
                <a:lnTo>
                  <a:pt x="270" y="156"/>
                </a:lnTo>
                <a:lnTo>
                  <a:pt x="257" y="156"/>
                </a:lnTo>
                <a:lnTo>
                  <a:pt x="244" y="156"/>
                </a:lnTo>
                <a:lnTo>
                  <a:pt x="230" y="156"/>
                </a:lnTo>
                <a:lnTo>
                  <a:pt x="213" y="156"/>
                </a:lnTo>
                <a:lnTo>
                  <a:pt x="199" y="156"/>
                </a:lnTo>
                <a:lnTo>
                  <a:pt x="181" y="156"/>
                </a:lnTo>
                <a:lnTo>
                  <a:pt x="155" y="160"/>
                </a:lnTo>
                <a:lnTo>
                  <a:pt x="137" y="160"/>
                </a:lnTo>
                <a:lnTo>
                  <a:pt x="124" y="160"/>
                </a:lnTo>
                <a:lnTo>
                  <a:pt x="97" y="152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2603500" y="3644900"/>
            <a:ext cx="979488" cy="255588"/>
          </a:xfrm>
          <a:custGeom>
            <a:avLst/>
            <a:gdLst/>
            <a:ahLst/>
            <a:cxnLst>
              <a:cxn ang="0">
                <a:pos x="86" y="140"/>
              </a:cxn>
              <a:cxn ang="0">
                <a:pos x="57" y="136"/>
              </a:cxn>
              <a:cxn ang="0">
                <a:pos x="33" y="120"/>
              </a:cxn>
              <a:cxn ang="0">
                <a:pos x="0" y="84"/>
              </a:cxn>
              <a:cxn ang="0">
                <a:pos x="19" y="64"/>
              </a:cxn>
              <a:cxn ang="0">
                <a:pos x="48" y="60"/>
              </a:cxn>
              <a:cxn ang="0">
                <a:pos x="77" y="48"/>
              </a:cxn>
              <a:cxn ang="0">
                <a:pos x="105" y="44"/>
              </a:cxn>
              <a:cxn ang="0">
                <a:pos x="139" y="28"/>
              </a:cxn>
              <a:cxn ang="0">
                <a:pos x="192" y="24"/>
              </a:cxn>
              <a:cxn ang="0">
                <a:pos x="221" y="20"/>
              </a:cxn>
              <a:cxn ang="0">
                <a:pos x="250" y="8"/>
              </a:cxn>
              <a:cxn ang="0">
                <a:pos x="279" y="8"/>
              </a:cxn>
              <a:cxn ang="0">
                <a:pos x="332" y="8"/>
              </a:cxn>
              <a:cxn ang="0">
                <a:pos x="365" y="8"/>
              </a:cxn>
              <a:cxn ang="0">
                <a:pos x="394" y="4"/>
              </a:cxn>
              <a:cxn ang="0">
                <a:pos x="423" y="0"/>
              </a:cxn>
              <a:cxn ang="0">
                <a:pos x="462" y="8"/>
              </a:cxn>
              <a:cxn ang="0">
                <a:pos x="490" y="8"/>
              </a:cxn>
              <a:cxn ang="0">
                <a:pos x="519" y="8"/>
              </a:cxn>
              <a:cxn ang="0">
                <a:pos x="553" y="24"/>
              </a:cxn>
              <a:cxn ang="0">
                <a:pos x="591" y="36"/>
              </a:cxn>
              <a:cxn ang="0">
                <a:pos x="611" y="52"/>
              </a:cxn>
              <a:cxn ang="0">
                <a:pos x="616" y="76"/>
              </a:cxn>
              <a:cxn ang="0">
                <a:pos x="616" y="100"/>
              </a:cxn>
              <a:cxn ang="0">
                <a:pos x="606" y="124"/>
              </a:cxn>
              <a:cxn ang="0">
                <a:pos x="577" y="136"/>
              </a:cxn>
              <a:cxn ang="0">
                <a:pos x="548" y="152"/>
              </a:cxn>
              <a:cxn ang="0">
                <a:pos x="510" y="152"/>
              </a:cxn>
              <a:cxn ang="0">
                <a:pos x="481" y="152"/>
              </a:cxn>
              <a:cxn ang="0">
                <a:pos x="447" y="156"/>
              </a:cxn>
              <a:cxn ang="0">
                <a:pos x="399" y="156"/>
              </a:cxn>
              <a:cxn ang="0">
                <a:pos x="356" y="156"/>
              </a:cxn>
              <a:cxn ang="0">
                <a:pos x="327" y="156"/>
              </a:cxn>
              <a:cxn ang="0">
                <a:pos x="293" y="156"/>
              </a:cxn>
              <a:cxn ang="0">
                <a:pos x="264" y="156"/>
              </a:cxn>
              <a:cxn ang="0">
                <a:pos x="231" y="156"/>
              </a:cxn>
              <a:cxn ang="0">
                <a:pos x="197" y="156"/>
              </a:cxn>
              <a:cxn ang="0">
                <a:pos x="149" y="160"/>
              </a:cxn>
              <a:cxn ang="0">
                <a:pos x="105" y="152"/>
              </a:cxn>
            </a:cxnLst>
            <a:rect l="0" t="0" r="r" b="b"/>
            <a:pathLst>
              <a:path w="617" h="161">
                <a:moveTo>
                  <a:pt x="105" y="152"/>
                </a:moveTo>
                <a:lnTo>
                  <a:pt x="86" y="140"/>
                </a:lnTo>
                <a:lnTo>
                  <a:pt x="72" y="144"/>
                </a:lnTo>
                <a:lnTo>
                  <a:pt x="57" y="136"/>
                </a:lnTo>
                <a:lnTo>
                  <a:pt x="43" y="132"/>
                </a:lnTo>
                <a:lnTo>
                  <a:pt x="33" y="120"/>
                </a:lnTo>
                <a:lnTo>
                  <a:pt x="4" y="96"/>
                </a:lnTo>
                <a:lnTo>
                  <a:pt x="0" y="84"/>
                </a:lnTo>
                <a:lnTo>
                  <a:pt x="4" y="72"/>
                </a:lnTo>
                <a:lnTo>
                  <a:pt x="19" y="64"/>
                </a:lnTo>
                <a:lnTo>
                  <a:pt x="33" y="60"/>
                </a:lnTo>
                <a:lnTo>
                  <a:pt x="48" y="60"/>
                </a:lnTo>
                <a:lnTo>
                  <a:pt x="62" y="52"/>
                </a:lnTo>
                <a:lnTo>
                  <a:pt x="77" y="48"/>
                </a:lnTo>
                <a:lnTo>
                  <a:pt x="91" y="48"/>
                </a:lnTo>
                <a:lnTo>
                  <a:pt x="105" y="44"/>
                </a:lnTo>
                <a:lnTo>
                  <a:pt x="125" y="36"/>
                </a:lnTo>
                <a:lnTo>
                  <a:pt x="139" y="28"/>
                </a:lnTo>
                <a:lnTo>
                  <a:pt x="178" y="24"/>
                </a:lnTo>
                <a:lnTo>
                  <a:pt x="192" y="24"/>
                </a:lnTo>
                <a:lnTo>
                  <a:pt x="206" y="24"/>
                </a:lnTo>
                <a:lnTo>
                  <a:pt x="221" y="20"/>
                </a:lnTo>
                <a:lnTo>
                  <a:pt x="235" y="12"/>
                </a:lnTo>
                <a:lnTo>
                  <a:pt x="250" y="8"/>
                </a:lnTo>
                <a:lnTo>
                  <a:pt x="264" y="8"/>
                </a:lnTo>
                <a:lnTo>
                  <a:pt x="279" y="8"/>
                </a:lnTo>
                <a:lnTo>
                  <a:pt x="312" y="8"/>
                </a:lnTo>
                <a:lnTo>
                  <a:pt x="332" y="8"/>
                </a:lnTo>
                <a:lnTo>
                  <a:pt x="346" y="8"/>
                </a:lnTo>
                <a:lnTo>
                  <a:pt x="365" y="8"/>
                </a:lnTo>
                <a:lnTo>
                  <a:pt x="380" y="8"/>
                </a:lnTo>
                <a:lnTo>
                  <a:pt x="394" y="4"/>
                </a:lnTo>
                <a:lnTo>
                  <a:pt x="409" y="4"/>
                </a:lnTo>
                <a:lnTo>
                  <a:pt x="423" y="0"/>
                </a:lnTo>
                <a:lnTo>
                  <a:pt x="442" y="4"/>
                </a:lnTo>
                <a:lnTo>
                  <a:pt x="462" y="8"/>
                </a:lnTo>
                <a:lnTo>
                  <a:pt x="476" y="8"/>
                </a:lnTo>
                <a:lnTo>
                  <a:pt x="490" y="8"/>
                </a:lnTo>
                <a:lnTo>
                  <a:pt x="505" y="8"/>
                </a:lnTo>
                <a:lnTo>
                  <a:pt x="519" y="8"/>
                </a:lnTo>
                <a:lnTo>
                  <a:pt x="534" y="16"/>
                </a:lnTo>
                <a:lnTo>
                  <a:pt x="553" y="24"/>
                </a:lnTo>
                <a:lnTo>
                  <a:pt x="567" y="32"/>
                </a:lnTo>
                <a:lnTo>
                  <a:pt x="591" y="36"/>
                </a:lnTo>
                <a:lnTo>
                  <a:pt x="606" y="40"/>
                </a:lnTo>
                <a:lnTo>
                  <a:pt x="611" y="52"/>
                </a:lnTo>
                <a:lnTo>
                  <a:pt x="616" y="64"/>
                </a:lnTo>
                <a:lnTo>
                  <a:pt x="616" y="76"/>
                </a:lnTo>
                <a:lnTo>
                  <a:pt x="616" y="88"/>
                </a:lnTo>
                <a:lnTo>
                  <a:pt x="616" y="100"/>
                </a:lnTo>
                <a:lnTo>
                  <a:pt x="616" y="112"/>
                </a:lnTo>
                <a:lnTo>
                  <a:pt x="606" y="124"/>
                </a:lnTo>
                <a:lnTo>
                  <a:pt x="591" y="132"/>
                </a:lnTo>
                <a:lnTo>
                  <a:pt x="577" y="136"/>
                </a:lnTo>
                <a:lnTo>
                  <a:pt x="563" y="144"/>
                </a:lnTo>
                <a:lnTo>
                  <a:pt x="548" y="152"/>
                </a:lnTo>
                <a:lnTo>
                  <a:pt x="529" y="152"/>
                </a:lnTo>
                <a:lnTo>
                  <a:pt x="510" y="152"/>
                </a:lnTo>
                <a:lnTo>
                  <a:pt x="495" y="152"/>
                </a:lnTo>
                <a:lnTo>
                  <a:pt x="481" y="152"/>
                </a:lnTo>
                <a:lnTo>
                  <a:pt x="462" y="152"/>
                </a:lnTo>
                <a:lnTo>
                  <a:pt x="447" y="156"/>
                </a:lnTo>
                <a:lnTo>
                  <a:pt x="433" y="156"/>
                </a:lnTo>
                <a:lnTo>
                  <a:pt x="399" y="156"/>
                </a:lnTo>
                <a:lnTo>
                  <a:pt x="370" y="156"/>
                </a:lnTo>
                <a:lnTo>
                  <a:pt x="356" y="156"/>
                </a:lnTo>
                <a:lnTo>
                  <a:pt x="341" y="156"/>
                </a:lnTo>
                <a:lnTo>
                  <a:pt x="327" y="156"/>
                </a:lnTo>
                <a:lnTo>
                  <a:pt x="312" y="156"/>
                </a:lnTo>
                <a:lnTo>
                  <a:pt x="293" y="156"/>
                </a:lnTo>
                <a:lnTo>
                  <a:pt x="279" y="156"/>
                </a:lnTo>
                <a:lnTo>
                  <a:pt x="264" y="156"/>
                </a:lnTo>
                <a:lnTo>
                  <a:pt x="250" y="156"/>
                </a:lnTo>
                <a:lnTo>
                  <a:pt x="231" y="156"/>
                </a:lnTo>
                <a:lnTo>
                  <a:pt x="216" y="156"/>
                </a:lnTo>
                <a:lnTo>
                  <a:pt x="197" y="156"/>
                </a:lnTo>
                <a:lnTo>
                  <a:pt x="168" y="160"/>
                </a:lnTo>
                <a:lnTo>
                  <a:pt x="149" y="160"/>
                </a:lnTo>
                <a:lnTo>
                  <a:pt x="134" y="160"/>
                </a:lnTo>
                <a:lnTo>
                  <a:pt x="105" y="152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5" name="Freeform 25"/>
          <p:cNvSpPr>
            <a:spLocks/>
          </p:cNvSpPr>
          <p:nvPr/>
        </p:nvSpPr>
        <p:spPr bwMode="auto">
          <a:xfrm>
            <a:off x="2603500" y="3644900"/>
            <a:ext cx="1055688" cy="255588"/>
          </a:xfrm>
          <a:custGeom>
            <a:avLst/>
            <a:gdLst/>
            <a:ahLst/>
            <a:cxnLst>
              <a:cxn ang="0">
                <a:pos x="93" y="140"/>
              </a:cxn>
              <a:cxn ang="0">
                <a:pos x="62" y="136"/>
              </a:cxn>
              <a:cxn ang="0">
                <a:pos x="36" y="120"/>
              </a:cxn>
              <a:cxn ang="0">
                <a:pos x="0" y="84"/>
              </a:cxn>
              <a:cxn ang="0">
                <a:pos x="20" y="64"/>
              </a:cxn>
              <a:cxn ang="0">
                <a:pos x="51" y="60"/>
              </a:cxn>
              <a:cxn ang="0">
                <a:pos x="83" y="48"/>
              </a:cxn>
              <a:cxn ang="0">
                <a:pos x="114" y="44"/>
              </a:cxn>
              <a:cxn ang="0">
                <a:pos x="150" y="28"/>
              </a:cxn>
              <a:cxn ang="0">
                <a:pos x="207" y="24"/>
              </a:cxn>
              <a:cxn ang="0">
                <a:pos x="238" y="20"/>
              </a:cxn>
              <a:cxn ang="0">
                <a:pos x="269" y="8"/>
              </a:cxn>
              <a:cxn ang="0">
                <a:pos x="300" y="8"/>
              </a:cxn>
              <a:cxn ang="0">
                <a:pos x="357" y="8"/>
              </a:cxn>
              <a:cxn ang="0">
                <a:pos x="394" y="8"/>
              </a:cxn>
              <a:cxn ang="0">
                <a:pos x="425" y="4"/>
              </a:cxn>
              <a:cxn ang="0">
                <a:pos x="456" y="0"/>
              </a:cxn>
              <a:cxn ang="0">
                <a:pos x="498" y="8"/>
              </a:cxn>
              <a:cxn ang="0">
                <a:pos x="529" y="8"/>
              </a:cxn>
              <a:cxn ang="0">
                <a:pos x="560" y="8"/>
              </a:cxn>
              <a:cxn ang="0">
                <a:pos x="596" y="24"/>
              </a:cxn>
              <a:cxn ang="0">
                <a:pos x="638" y="36"/>
              </a:cxn>
              <a:cxn ang="0">
                <a:pos x="658" y="52"/>
              </a:cxn>
              <a:cxn ang="0">
                <a:pos x="664" y="76"/>
              </a:cxn>
              <a:cxn ang="0">
                <a:pos x="664" y="100"/>
              </a:cxn>
              <a:cxn ang="0">
                <a:pos x="653" y="124"/>
              </a:cxn>
              <a:cxn ang="0">
                <a:pos x="622" y="136"/>
              </a:cxn>
              <a:cxn ang="0">
                <a:pos x="591" y="152"/>
              </a:cxn>
              <a:cxn ang="0">
                <a:pos x="549" y="152"/>
              </a:cxn>
              <a:cxn ang="0">
                <a:pos x="518" y="152"/>
              </a:cxn>
              <a:cxn ang="0">
                <a:pos x="482" y="156"/>
              </a:cxn>
              <a:cxn ang="0">
                <a:pos x="430" y="156"/>
              </a:cxn>
              <a:cxn ang="0">
                <a:pos x="383" y="156"/>
              </a:cxn>
              <a:cxn ang="0">
                <a:pos x="352" y="156"/>
              </a:cxn>
              <a:cxn ang="0">
                <a:pos x="316" y="156"/>
              </a:cxn>
              <a:cxn ang="0">
                <a:pos x="285" y="156"/>
              </a:cxn>
              <a:cxn ang="0">
                <a:pos x="249" y="156"/>
              </a:cxn>
              <a:cxn ang="0">
                <a:pos x="212" y="156"/>
              </a:cxn>
              <a:cxn ang="0">
                <a:pos x="160" y="160"/>
              </a:cxn>
              <a:cxn ang="0">
                <a:pos x="114" y="152"/>
              </a:cxn>
            </a:cxnLst>
            <a:rect l="0" t="0" r="r" b="b"/>
            <a:pathLst>
              <a:path w="665" h="161">
                <a:moveTo>
                  <a:pt x="114" y="152"/>
                </a:moveTo>
                <a:lnTo>
                  <a:pt x="93" y="140"/>
                </a:lnTo>
                <a:lnTo>
                  <a:pt x="77" y="144"/>
                </a:lnTo>
                <a:lnTo>
                  <a:pt x="62" y="136"/>
                </a:lnTo>
                <a:lnTo>
                  <a:pt x="46" y="132"/>
                </a:lnTo>
                <a:lnTo>
                  <a:pt x="36" y="120"/>
                </a:lnTo>
                <a:lnTo>
                  <a:pt x="5" y="96"/>
                </a:lnTo>
                <a:lnTo>
                  <a:pt x="0" y="84"/>
                </a:lnTo>
                <a:lnTo>
                  <a:pt x="5" y="72"/>
                </a:lnTo>
                <a:lnTo>
                  <a:pt x="20" y="64"/>
                </a:lnTo>
                <a:lnTo>
                  <a:pt x="36" y="60"/>
                </a:lnTo>
                <a:lnTo>
                  <a:pt x="51" y="60"/>
                </a:lnTo>
                <a:lnTo>
                  <a:pt x="67" y="52"/>
                </a:lnTo>
                <a:lnTo>
                  <a:pt x="83" y="48"/>
                </a:lnTo>
                <a:lnTo>
                  <a:pt x="98" y="48"/>
                </a:lnTo>
                <a:lnTo>
                  <a:pt x="114" y="44"/>
                </a:lnTo>
                <a:lnTo>
                  <a:pt x="134" y="36"/>
                </a:lnTo>
                <a:lnTo>
                  <a:pt x="150" y="28"/>
                </a:lnTo>
                <a:lnTo>
                  <a:pt x="191" y="24"/>
                </a:lnTo>
                <a:lnTo>
                  <a:pt x="207" y="24"/>
                </a:lnTo>
                <a:lnTo>
                  <a:pt x="223" y="24"/>
                </a:lnTo>
                <a:lnTo>
                  <a:pt x="238" y="20"/>
                </a:lnTo>
                <a:lnTo>
                  <a:pt x="254" y="12"/>
                </a:lnTo>
                <a:lnTo>
                  <a:pt x="269" y="8"/>
                </a:lnTo>
                <a:lnTo>
                  <a:pt x="285" y="8"/>
                </a:lnTo>
                <a:lnTo>
                  <a:pt x="300" y="8"/>
                </a:lnTo>
                <a:lnTo>
                  <a:pt x="337" y="8"/>
                </a:lnTo>
                <a:lnTo>
                  <a:pt x="357" y="8"/>
                </a:lnTo>
                <a:lnTo>
                  <a:pt x="373" y="8"/>
                </a:lnTo>
                <a:lnTo>
                  <a:pt x="394" y="8"/>
                </a:lnTo>
                <a:lnTo>
                  <a:pt x="409" y="8"/>
                </a:lnTo>
                <a:lnTo>
                  <a:pt x="425" y="4"/>
                </a:lnTo>
                <a:lnTo>
                  <a:pt x="440" y="4"/>
                </a:lnTo>
                <a:lnTo>
                  <a:pt x="456" y="0"/>
                </a:lnTo>
                <a:lnTo>
                  <a:pt x="477" y="4"/>
                </a:lnTo>
                <a:lnTo>
                  <a:pt x="498" y="8"/>
                </a:lnTo>
                <a:lnTo>
                  <a:pt x="513" y="8"/>
                </a:lnTo>
                <a:lnTo>
                  <a:pt x="529" y="8"/>
                </a:lnTo>
                <a:lnTo>
                  <a:pt x="544" y="8"/>
                </a:lnTo>
                <a:lnTo>
                  <a:pt x="560" y="8"/>
                </a:lnTo>
                <a:lnTo>
                  <a:pt x="575" y="16"/>
                </a:lnTo>
                <a:lnTo>
                  <a:pt x="596" y="24"/>
                </a:lnTo>
                <a:lnTo>
                  <a:pt x="612" y="32"/>
                </a:lnTo>
                <a:lnTo>
                  <a:pt x="638" y="36"/>
                </a:lnTo>
                <a:lnTo>
                  <a:pt x="653" y="40"/>
                </a:lnTo>
                <a:lnTo>
                  <a:pt x="658" y="52"/>
                </a:lnTo>
                <a:lnTo>
                  <a:pt x="664" y="64"/>
                </a:lnTo>
                <a:lnTo>
                  <a:pt x="664" y="76"/>
                </a:lnTo>
                <a:lnTo>
                  <a:pt x="664" y="88"/>
                </a:lnTo>
                <a:lnTo>
                  <a:pt x="664" y="100"/>
                </a:lnTo>
                <a:lnTo>
                  <a:pt x="664" y="112"/>
                </a:lnTo>
                <a:lnTo>
                  <a:pt x="653" y="124"/>
                </a:lnTo>
                <a:lnTo>
                  <a:pt x="638" y="132"/>
                </a:lnTo>
                <a:lnTo>
                  <a:pt x="622" y="136"/>
                </a:lnTo>
                <a:lnTo>
                  <a:pt x="606" y="144"/>
                </a:lnTo>
                <a:lnTo>
                  <a:pt x="591" y="152"/>
                </a:lnTo>
                <a:lnTo>
                  <a:pt x="570" y="152"/>
                </a:lnTo>
                <a:lnTo>
                  <a:pt x="549" y="152"/>
                </a:lnTo>
                <a:lnTo>
                  <a:pt x="534" y="152"/>
                </a:lnTo>
                <a:lnTo>
                  <a:pt x="518" y="152"/>
                </a:lnTo>
                <a:lnTo>
                  <a:pt x="498" y="152"/>
                </a:lnTo>
                <a:lnTo>
                  <a:pt x="482" y="156"/>
                </a:lnTo>
                <a:lnTo>
                  <a:pt x="466" y="156"/>
                </a:lnTo>
                <a:lnTo>
                  <a:pt x="430" y="156"/>
                </a:lnTo>
                <a:lnTo>
                  <a:pt x="399" y="156"/>
                </a:lnTo>
                <a:lnTo>
                  <a:pt x="383" y="156"/>
                </a:lnTo>
                <a:lnTo>
                  <a:pt x="368" y="156"/>
                </a:lnTo>
                <a:lnTo>
                  <a:pt x="352" y="156"/>
                </a:lnTo>
                <a:lnTo>
                  <a:pt x="337" y="156"/>
                </a:lnTo>
                <a:lnTo>
                  <a:pt x="316" y="156"/>
                </a:lnTo>
                <a:lnTo>
                  <a:pt x="300" y="156"/>
                </a:lnTo>
                <a:lnTo>
                  <a:pt x="285" y="156"/>
                </a:lnTo>
                <a:lnTo>
                  <a:pt x="269" y="156"/>
                </a:lnTo>
                <a:lnTo>
                  <a:pt x="249" y="156"/>
                </a:lnTo>
                <a:lnTo>
                  <a:pt x="233" y="156"/>
                </a:lnTo>
                <a:lnTo>
                  <a:pt x="212" y="156"/>
                </a:lnTo>
                <a:lnTo>
                  <a:pt x="181" y="160"/>
                </a:lnTo>
                <a:lnTo>
                  <a:pt x="160" y="160"/>
                </a:lnTo>
                <a:lnTo>
                  <a:pt x="145" y="160"/>
                </a:lnTo>
                <a:lnTo>
                  <a:pt x="114" y="152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6" name="Freeform 26"/>
          <p:cNvSpPr>
            <a:spLocks/>
          </p:cNvSpPr>
          <p:nvPr/>
        </p:nvSpPr>
        <p:spPr bwMode="auto">
          <a:xfrm>
            <a:off x="2755900" y="3644900"/>
            <a:ext cx="979488" cy="255588"/>
          </a:xfrm>
          <a:custGeom>
            <a:avLst/>
            <a:gdLst/>
            <a:ahLst/>
            <a:cxnLst>
              <a:cxn ang="0">
                <a:pos x="86" y="140"/>
              </a:cxn>
              <a:cxn ang="0">
                <a:pos x="57" y="136"/>
              </a:cxn>
              <a:cxn ang="0">
                <a:pos x="33" y="120"/>
              </a:cxn>
              <a:cxn ang="0">
                <a:pos x="0" y="84"/>
              </a:cxn>
              <a:cxn ang="0">
                <a:pos x="19" y="64"/>
              </a:cxn>
              <a:cxn ang="0">
                <a:pos x="48" y="60"/>
              </a:cxn>
              <a:cxn ang="0">
                <a:pos x="77" y="48"/>
              </a:cxn>
              <a:cxn ang="0">
                <a:pos x="105" y="44"/>
              </a:cxn>
              <a:cxn ang="0">
                <a:pos x="139" y="28"/>
              </a:cxn>
              <a:cxn ang="0">
                <a:pos x="192" y="24"/>
              </a:cxn>
              <a:cxn ang="0">
                <a:pos x="221" y="20"/>
              </a:cxn>
              <a:cxn ang="0">
                <a:pos x="250" y="8"/>
              </a:cxn>
              <a:cxn ang="0">
                <a:pos x="279" y="8"/>
              </a:cxn>
              <a:cxn ang="0">
                <a:pos x="332" y="8"/>
              </a:cxn>
              <a:cxn ang="0">
                <a:pos x="365" y="8"/>
              </a:cxn>
              <a:cxn ang="0">
                <a:pos x="394" y="4"/>
              </a:cxn>
              <a:cxn ang="0">
                <a:pos x="423" y="0"/>
              </a:cxn>
              <a:cxn ang="0">
                <a:pos x="462" y="8"/>
              </a:cxn>
              <a:cxn ang="0">
                <a:pos x="490" y="8"/>
              </a:cxn>
              <a:cxn ang="0">
                <a:pos x="519" y="8"/>
              </a:cxn>
              <a:cxn ang="0">
                <a:pos x="553" y="24"/>
              </a:cxn>
              <a:cxn ang="0">
                <a:pos x="591" y="36"/>
              </a:cxn>
              <a:cxn ang="0">
                <a:pos x="611" y="52"/>
              </a:cxn>
              <a:cxn ang="0">
                <a:pos x="616" y="76"/>
              </a:cxn>
              <a:cxn ang="0">
                <a:pos x="616" y="100"/>
              </a:cxn>
              <a:cxn ang="0">
                <a:pos x="606" y="124"/>
              </a:cxn>
              <a:cxn ang="0">
                <a:pos x="577" y="136"/>
              </a:cxn>
              <a:cxn ang="0">
                <a:pos x="548" y="152"/>
              </a:cxn>
              <a:cxn ang="0">
                <a:pos x="510" y="152"/>
              </a:cxn>
              <a:cxn ang="0">
                <a:pos x="481" y="152"/>
              </a:cxn>
              <a:cxn ang="0">
                <a:pos x="447" y="156"/>
              </a:cxn>
              <a:cxn ang="0">
                <a:pos x="399" y="156"/>
              </a:cxn>
              <a:cxn ang="0">
                <a:pos x="356" y="156"/>
              </a:cxn>
              <a:cxn ang="0">
                <a:pos x="327" y="156"/>
              </a:cxn>
              <a:cxn ang="0">
                <a:pos x="293" y="156"/>
              </a:cxn>
              <a:cxn ang="0">
                <a:pos x="264" y="156"/>
              </a:cxn>
              <a:cxn ang="0">
                <a:pos x="231" y="156"/>
              </a:cxn>
              <a:cxn ang="0">
                <a:pos x="197" y="156"/>
              </a:cxn>
              <a:cxn ang="0">
                <a:pos x="149" y="160"/>
              </a:cxn>
              <a:cxn ang="0">
                <a:pos x="105" y="152"/>
              </a:cxn>
            </a:cxnLst>
            <a:rect l="0" t="0" r="r" b="b"/>
            <a:pathLst>
              <a:path w="617" h="161">
                <a:moveTo>
                  <a:pt x="105" y="152"/>
                </a:moveTo>
                <a:lnTo>
                  <a:pt x="86" y="140"/>
                </a:lnTo>
                <a:lnTo>
                  <a:pt x="72" y="144"/>
                </a:lnTo>
                <a:lnTo>
                  <a:pt x="57" y="136"/>
                </a:lnTo>
                <a:lnTo>
                  <a:pt x="43" y="132"/>
                </a:lnTo>
                <a:lnTo>
                  <a:pt x="33" y="120"/>
                </a:lnTo>
                <a:lnTo>
                  <a:pt x="4" y="96"/>
                </a:lnTo>
                <a:lnTo>
                  <a:pt x="0" y="84"/>
                </a:lnTo>
                <a:lnTo>
                  <a:pt x="4" y="72"/>
                </a:lnTo>
                <a:lnTo>
                  <a:pt x="19" y="64"/>
                </a:lnTo>
                <a:lnTo>
                  <a:pt x="33" y="60"/>
                </a:lnTo>
                <a:lnTo>
                  <a:pt x="48" y="60"/>
                </a:lnTo>
                <a:lnTo>
                  <a:pt x="62" y="52"/>
                </a:lnTo>
                <a:lnTo>
                  <a:pt x="77" y="48"/>
                </a:lnTo>
                <a:lnTo>
                  <a:pt x="91" y="48"/>
                </a:lnTo>
                <a:lnTo>
                  <a:pt x="105" y="44"/>
                </a:lnTo>
                <a:lnTo>
                  <a:pt x="125" y="36"/>
                </a:lnTo>
                <a:lnTo>
                  <a:pt x="139" y="28"/>
                </a:lnTo>
                <a:lnTo>
                  <a:pt x="178" y="24"/>
                </a:lnTo>
                <a:lnTo>
                  <a:pt x="192" y="24"/>
                </a:lnTo>
                <a:lnTo>
                  <a:pt x="206" y="24"/>
                </a:lnTo>
                <a:lnTo>
                  <a:pt x="221" y="20"/>
                </a:lnTo>
                <a:lnTo>
                  <a:pt x="235" y="12"/>
                </a:lnTo>
                <a:lnTo>
                  <a:pt x="250" y="8"/>
                </a:lnTo>
                <a:lnTo>
                  <a:pt x="264" y="8"/>
                </a:lnTo>
                <a:lnTo>
                  <a:pt x="279" y="8"/>
                </a:lnTo>
                <a:lnTo>
                  <a:pt x="312" y="8"/>
                </a:lnTo>
                <a:lnTo>
                  <a:pt x="332" y="8"/>
                </a:lnTo>
                <a:lnTo>
                  <a:pt x="346" y="8"/>
                </a:lnTo>
                <a:lnTo>
                  <a:pt x="365" y="8"/>
                </a:lnTo>
                <a:lnTo>
                  <a:pt x="380" y="8"/>
                </a:lnTo>
                <a:lnTo>
                  <a:pt x="394" y="4"/>
                </a:lnTo>
                <a:lnTo>
                  <a:pt x="409" y="4"/>
                </a:lnTo>
                <a:lnTo>
                  <a:pt x="423" y="0"/>
                </a:lnTo>
                <a:lnTo>
                  <a:pt x="442" y="4"/>
                </a:lnTo>
                <a:lnTo>
                  <a:pt x="462" y="8"/>
                </a:lnTo>
                <a:lnTo>
                  <a:pt x="476" y="8"/>
                </a:lnTo>
                <a:lnTo>
                  <a:pt x="490" y="8"/>
                </a:lnTo>
                <a:lnTo>
                  <a:pt x="505" y="8"/>
                </a:lnTo>
                <a:lnTo>
                  <a:pt x="519" y="8"/>
                </a:lnTo>
                <a:lnTo>
                  <a:pt x="534" y="16"/>
                </a:lnTo>
                <a:lnTo>
                  <a:pt x="553" y="24"/>
                </a:lnTo>
                <a:lnTo>
                  <a:pt x="567" y="32"/>
                </a:lnTo>
                <a:lnTo>
                  <a:pt x="591" y="36"/>
                </a:lnTo>
                <a:lnTo>
                  <a:pt x="606" y="40"/>
                </a:lnTo>
                <a:lnTo>
                  <a:pt x="611" y="52"/>
                </a:lnTo>
                <a:lnTo>
                  <a:pt x="616" y="64"/>
                </a:lnTo>
                <a:lnTo>
                  <a:pt x="616" y="76"/>
                </a:lnTo>
                <a:lnTo>
                  <a:pt x="616" y="88"/>
                </a:lnTo>
                <a:lnTo>
                  <a:pt x="616" y="100"/>
                </a:lnTo>
                <a:lnTo>
                  <a:pt x="616" y="112"/>
                </a:lnTo>
                <a:lnTo>
                  <a:pt x="606" y="124"/>
                </a:lnTo>
                <a:lnTo>
                  <a:pt x="591" y="132"/>
                </a:lnTo>
                <a:lnTo>
                  <a:pt x="577" y="136"/>
                </a:lnTo>
                <a:lnTo>
                  <a:pt x="563" y="144"/>
                </a:lnTo>
                <a:lnTo>
                  <a:pt x="548" y="152"/>
                </a:lnTo>
                <a:lnTo>
                  <a:pt x="529" y="152"/>
                </a:lnTo>
                <a:lnTo>
                  <a:pt x="510" y="152"/>
                </a:lnTo>
                <a:lnTo>
                  <a:pt x="495" y="152"/>
                </a:lnTo>
                <a:lnTo>
                  <a:pt x="481" y="152"/>
                </a:lnTo>
                <a:lnTo>
                  <a:pt x="462" y="152"/>
                </a:lnTo>
                <a:lnTo>
                  <a:pt x="447" y="156"/>
                </a:lnTo>
                <a:lnTo>
                  <a:pt x="433" y="156"/>
                </a:lnTo>
                <a:lnTo>
                  <a:pt x="399" y="156"/>
                </a:lnTo>
                <a:lnTo>
                  <a:pt x="370" y="156"/>
                </a:lnTo>
                <a:lnTo>
                  <a:pt x="356" y="156"/>
                </a:lnTo>
                <a:lnTo>
                  <a:pt x="341" y="156"/>
                </a:lnTo>
                <a:lnTo>
                  <a:pt x="327" y="156"/>
                </a:lnTo>
                <a:lnTo>
                  <a:pt x="312" y="156"/>
                </a:lnTo>
                <a:lnTo>
                  <a:pt x="293" y="156"/>
                </a:lnTo>
                <a:lnTo>
                  <a:pt x="279" y="156"/>
                </a:lnTo>
                <a:lnTo>
                  <a:pt x="264" y="156"/>
                </a:lnTo>
                <a:lnTo>
                  <a:pt x="250" y="156"/>
                </a:lnTo>
                <a:lnTo>
                  <a:pt x="231" y="156"/>
                </a:lnTo>
                <a:lnTo>
                  <a:pt x="216" y="156"/>
                </a:lnTo>
                <a:lnTo>
                  <a:pt x="197" y="156"/>
                </a:lnTo>
                <a:lnTo>
                  <a:pt x="168" y="160"/>
                </a:lnTo>
                <a:lnTo>
                  <a:pt x="149" y="160"/>
                </a:lnTo>
                <a:lnTo>
                  <a:pt x="134" y="160"/>
                </a:lnTo>
                <a:lnTo>
                  <a:pt x="105" y="152"/>
                </a:lnTo>
              </a:path>
            </a:pathLst>
          </a:custGeom>
          <a:solidFill>
            <a:srgbClr val="CBCBCB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7" name="Freeform 27"/>
          <p:cNvSpPr>
            <a:spLocks/>
          </p:cNvSpPr>
          <p:nvPr/>
        </p:nvSpPr>
        <p:spPr bwMode="auto">
          <a:xfrm>
            <a:off x="2971800" y="3657600"/>
            <a:ext cx="1074738" cy="306388"/>
          </a:xfrm>
          <a:custGeom>
            <a:avLst/>
            <a:gdLst/>
            <a:ahLst/>
            <a:cxnLst>
              <a:cxn ang="0">
                <a:pos x="24" y="76"/>
              </a:cxn>
              <a:cxn ang="0">
                <a:pos x="48" y="60"/>
              </a:cxn>
              <a:cxn ang="0">
                <a:pos x="72" y="56"/>
              </a:cxn>
              <a:cxn ang="0">
                <a:pos x="96" y="48"/>
              </a:cxn>
              <a:cxn ang="0">
                <a:pos x="120" y="48"/>
              </a:cxn>
              <a:cxn ang="0">
                <a:pos x="144" y="40"/>
              </a:cxn>
              <a:cxn ang="0">
                <a:pos x="168" y="32"/>
              </a:cxn>
              <a:cxn ang="0">
                <a:pos x="192" y="40"/>
              </a:cxn>
              <a:cxn ang="0">
                <a:pos x="208" y="28"/>
              </a:cxn>
              <a:cxn ang="0">
                <a:pos x="232" y="16"/>
              </a:cxn>
              <a:cxn ang="0">
                <a:pos x="256" y="12"/>
              </a:cxn>
              <a:cxn ang="0">
                <a:pos x="284" y="12"/>
              </a:cxn>
              <a:cxn ang="0">
                <a:pos x="308" y="12"/>
              </a:cxn>
              <a:cxn ang="0">
                <a:pos x="332" y="8"/>
              </a:cxn>
              <a:cxn ang="0">
                <a:pos x="376" y="8"/>
              </a:cxn>
              <a:cxn ang="0">
                <a:pos x="412" y="4"/>
              </a:cxn>
              <a:cxn ang="0">
                <a:pos x="436" y="4"/>
              </a:cxn>
              <a:cxn ang="0">
                <a:pos x="464" y="4"/>
              </a:cxn>
              <a:cxn ang="0">
                <a:pos x="488" y="8"/>
              </a:cxn>
              <a:cxn ang="0">
                <a:pos x="512" y="4"/>
              </a:cxn>
              <a:cxn ang="0">
                <a:pos x="536" y="4"/>
              </a:cxn>
              <a:cxn ang="0">
                <a:pos x="568" y="4"/>
              </a:cxn>
              <a:cxn ang="0">
                <a:pos x="612" y="16"/>
              </a:cxn>
              <a:cxn ang="0">
                <a:pos x="636" y="20"/>
              </a:cxn>
              <a:cxn ang="0">
                <a:pos x="664" y="28"/>
              </a:cxn>
              <a:cxn ang="0">
                <a:pos x="672" y="52"/>
              </a:cxn>
              <a:cxn ang="0">
                <a:pos x="676" y="76"/>
              </a:cxn>
              <a:cxn ang="0">
                <a:pos x="672" y="100"/>
              </a:cxn>
              <a:cxn ang="0">
                <a:pos x="668" y="124"/>
              </a:cxn>
              <a:cxn ang="0">
                <a:pos x="660" y="148"/>
              </a:cxn>
              <a:cxn ang="0">
                <a:pos x="648" y="172"/>
              </a:cxn>
              <a:cxn ang="0">
                <a:pos x="624" y="176"/>
              </a:cxn>
              <a:cxn ang="0">
                <a:pos x="612" y="188"/>
              </a:cxn>
              <a:cxn ang="0">
                <a:pos x="588" y="188"/>
              </a:cxn>
              <a:cxn ang="0">
                <a:pos x="564" y="188"/>
              </a:cxn>
              <a:cxn ang="0">
                <a:pos x="540" y="184"/>
              </a:cxn>
              <a:cxn ang="0">
                <a:pos x="516" y="192"/>
              </a:cxn>
              <a:cxn ang="0">
                <a:pos x="492" y="180"/>
              </a:cxn>
              <a:cxn ang="0">
                <a:pos x="468" y="180"/>
              </a:cxn>
              <a:cxn ang="0">
                <a:pos x="444" y="188"/>
              </a:cxn>
              <a:cxn ang="0">
                <a:pos x="416" y="188"/>
              </a:cxn>
              <a:cxn ang="0">
                <a:pos x="392" y="184"/>
              </a:cxn>
              <a:cxn ang="0">
                <a:pos x="360" y="188"/>
              </a:cxn>
              <a:cxn ang="0">
                <a:pos x="336" y="172"/>
              </a:cxn>
              <a:cxn ang="0">
                <a:pos x="276" y="172"/>
              </a:cxn>
              <a:cxn ang="0">
                <a:pos x="252" y="180"/>
              </a:cxn>
              <a:cxn ang="0">
                <a:pos x="216" y="180"/>
              </a:cxn>
              <a:cxn ang="0">
                <a:pos x="152" y="168"/>
              </a:cxn>
              <a:cxn ang="0">
                <a:pos x="108" y="156"/>
              </a:cxn>
              <a:cxn ang="0">
                <a:pos x="92" y="140"/>
              </a:cxn>
              <a:cxn ang="0">
                <a:pos x="60" y="140"/>
              </a:cxn>
              <a:cxn ang="0">
                <a:pos x="36" y="132"/>
              </a:cxn>
              <a:cxn ang="0">
                <a:pos x="16" y="120"/>
              </a:cxn>
            </a:cxnLst>
            <a:rect l="0" t="0" r="r" b="b"/>
            <a:pathLst>
              <a:path w="677" h="193">
                <a:moveTo>
                  <a:pt x="0" y="96"/>
                </a:moveTo>
                <a:lnTo>
                  <a:pt x="24" y="76"/>
                </a:lnTo>
                <a:lnTo>
                  <a:pt x="36" y="72"/>
                </a:lnTo>
                <a:lnTo>
                  <a:pt x="48" y="60"/>
                </a:lnTo>
                <a:lnTo>
                  <a:pt x="60" y="60"/>
                </a:lnTo>
                <a:lnTo>
                  <a:pt x="72" y="56"/>
                </a:lnTo>
                <a:lnTo>
                  <a:pt x="84" y="48"/>
                </a:lnTo>
                <a:lnTo>
                  <a:pt x="96" y="48"/>
                </a:lnTo>
                <a:lnTo>
                  <a:pt x="108" y="56"/>
                </a:lnTo>
                <a:lnTo>
                  <a:pt x="120" y="48"/>
                </a:lnTo>
                <a:lnTo>
                  <a:pt x="132" y="44"/>
                </a:lnTo>
                <a:lnTo>
                  <a:pt x="144" y="40"/>
                </a:lnTo>
                <a:lnTo>
                  <a:pt x="156" y="32"/>
                </a:lnTo>
                <a:lnTo>
                  <a:pt x="168" y="32"/>
                </a:lnTo>
                <a:lnTo>
                  <a:pt x="180" y="40"/>
                </a:lnTo>
                <a:lnTo>
                  <a:pt x="192" y="40"/>
                </a:lnTo>
                <a:lnTo>
                  <a:pt x="196" y="28"/>
                </a:lnTo>
                <a:lnTo>
                  <a:pt x="208" y="28"/>
                </a:lnTo>
                <a:lnTo>
                  <a:pt x="220" y="20"/>
                </a:lnTo>
                <a:lnTo>
                  <a:pt x="232" y="16"/>
                </a:lnTo>
                <a:lnTo>
                  <a:pt x="244" y="12"/>
                </a:lnTo>
                <a:lnTo>
                  <a:pt x="256" y="12"/>
                </a:lnTo>
                <a:lnTo>
                  <a:pt x="272" y="12"/>
                </a:lnTo>
                <a:lnTo>
                  <a:pt x="284" y="12"/>
                </a:lnTo>
                <a:lnTo>
                  <a:pt x="296" y="12"/>
                </a:lnTo>
                <a:lnTo>
                  <a:pt x="308" y="12"/>
                </a:lnTo>
                <a:lnTo>
                  <a:pt x="320" y="4"/>
                </a:lnTo>
                <a:lnTo>
                  <a:pt x="332" y="8"/>
                </a:lnTo>
                <a:lnTo>
                  <a:pt x="364" y="8"/>
                </a:lnTo>
                <a:lnTo>
                  <a:pt x="376" y="8"/>
                </a:lnTo>
                <a:lnTo>
                  <a:pt x="388" y="8"/>
                </a:lnTo>
                <a:lnTo>
                  <a:pt x="412" y="4"/>
                </a:lnTo>
                <a:lnTo>
                  <a:pt x="424" y="4"/>
                </a:lnTo>
                <a:lnTo>
                  <a:pt x="436" y="4"/>
                </a:lnTo>
                <a:lnTo>
                  <a:pt x="452" y="4"/>
                </a:lnTo>
                <a:lnTo>
                  <a:pt x="464" y="4"/>
                </a:lnTo>
                <a:lnTo>
                  <a:pt x="476" y="8"/>
                </a:lnTo>
                <a:lnTo>
                  <a:pt x="488" y="8"/>
                </a:lnTo>
                <a:lnTo>
                  <a:pt x="500" y="4"/>
                </a:lnTo>
                <a:lnTo>
                  <a:pt x="512" y="4"/>
                </a:lnTo>
                <a:lnTo>
                  <a:pt x="524" y="8"/>
                </a:lnTo>
                <a:lnTo>
                  <a:pt x="536" y="4"/>
                </a:lnTo>
                <a:lnTo>
                  <a:pt x="552" y="0"/>
                </a:lnTo>
                <a:lnTo>
                  <a:pt x="568" y="4"/>
                </a:lnTo>
                <a:lnTo>
                  <a:pt x="600" y="8"/>
                </a:lnTo>
                <a:lnTo>
                  <a:pt x="612" y="16"/>
                </a:lnTo>
                <a:lnTo>
                  <a:pt x="624" y="16"/>
                </a:lnTo>
                <a:lnTo>
                  <a:pt x="636" y="20"/>
                </a:lnTo>
                <a:lnTo>
                  <a:pt x="648" y="24"/>
                </a:lnTo>
                <a:lnTo>
                  <a:pt x="664" y="28"/>
                </a:lnTo>
                <a:lnTo>
                  <a:pt x="668" y="40"/>
                </a:lnTo>
                <a:lnTo>
                  <a:pt x="672" y="52"/>
                </a:lnTo>
                <a:lnTo>
                  <a:pt x="676" y="64"/>
                </a:lnTo>
                <a:lnTo>
                  <a:pt x="676" y="76"/>
                </a:lnTo>
                <a:lnTo>
                  <a:pt x="676" y="88"/>
                </a:lnTo>
                <a:lnTo>
                  <a:pt x="672" y="100"/>
                </a:lnTo>
                <a:lnTo>
                  <a:pt x="668" y="112"/>
                </a:lnTo>
                <a:lnTo>
                  <a:pt x="668" y="124"/>
                </a:lnTo>
                <a:lnTo>
                  <a:pt x="668" y="136"/>
                </a:lnTo>
                <a:lnTo>
                  <a:pt x="660" y="148"/>
                </a:lnTo>
                <a:lnTo>
                  <a:pt x="660" y="160"/>
                </a:lnTo>
                <a:lnTo>
                  <a:pt x="648" y="172"/>
                </a:lnTo>
                <a:lnTo>
                  <a:pt x="636" y="172"/>
                </a:lnTo>
                <a:lnTo>
                  <a:pt x="624" y="176"/>
                </a:lnTo>
                <a:lnTo>
                  <a:pt x="624" y="188"/>
                </a:lnTo>
                <a:lnTo>
                  <a:pt x="612" y="188"/>
                </a:lnTo>
                <a:lnTo>
                  <a:pt x="600" y="188"/>
                </a:lnTo>
                <a:lnTo>
                  <a:pt x="588" y="188"/>
                </a:lnTo>
                <a:lnTo>
                  <a:pt x="576" y="192"/>
                </a:lnTo>
                <a:lnTo>
                  <a:pt x="564" y="188"/>
                </a:lnTo>
                <a:lnTo>
                  <a:pt x="552" y="184"/>
                </a:lnTo>
                <a:lnTo>
                  <a:pt x="540" y="184"/>
                </a:lnTo>
                <a:lnTo>
                  <a:pt x="528" y="188"/>
                </a:lnTo>
                <a:lnTo>
                  <a:pt x="516" y="192"/>
                </a:lnTo>
                <a:lnTo>
                  <a:pt x="504" y="188"/>
                </a:lnTo>
                <a:lnTo>
                  <a:pt x="492" y="180"/>
                </a:lnTo>
                <a:lnTo>
                  <a:pt x="480" y="176"/>
                </a:lnTo>
                <a:lnTo>
                  <a:pt x="468" y="180"/>
                </a:lnTo>
                <a:lnTo>
                  <a:pt x="456" y="184"/>
                </a:lnTo>
                <a:lnTo>
                  <a:pt x="444" y="188"/>
                </a:lnTo>
                <a:lnTo>
                  <a:pt x="432" y="192"/>
                </a:lnTo>
                <a:lnTo>
                  <a:pt x="416" y="188"/>
                </a:lnTo>
                <a:lnTo>
                  <a:pt x="404" y="184"/>
                </a:lnTo>
                <a:lnTo>
                  <a:pt x="392" y="184"/>
                </a:lnTo>
                <a:lnTo>
                  <a:pt x="380" y="184"/>
                </a:lnTo>
                <a:lnTo>
                  <a:pt x="360" y="188"/>
                </a:lnTo>
                <a:lnTo>
                  <a:pt x="348" y="188"/>
                </a:lnTo>
                <a:lnTo>
                  <a:pt x="336" y="172"/>
                </a:lnTo>
                <a:lnTo>
                  <a:pt x="300" y="172"/>
                </a:lnTo>
                <a:lnTo>
                  <a:pt x="276" y="172"/>
                </a:lnTo>
                <a:lnTo>
                  <a:pt x="264" y="176"/>
                </a:lnTo>
                <a:lnTo>
                  <a:pt x="252" y="180"/>
                </a:lnTo>
                <a:lnTo>
                  <a:pt x="240" y="180"/>
                </a:lnTo>
                <a:lnTo>
                  <a:pt x="216" y="180"/>
                </a:lnTo>
                <a:lnTo>
                  <a:pt x="192" y="180"/>
                </a:lnTo>
                <a:lnTo>
                  <a:pt x="152" y="168"/>
                </a:lnTo>
                <a:lnTo>
                  <a:pt x="120" y="160"/>
                </a:lnTo>
                <a:lnTo>
                  <a:pt x="108" y="156"/>
                </a:lnTo>
                <a:lnTo>
                  <a:pt x="104" y="144"/>
                </a:lnTo>
                <a:lnTo>
                  <a:pt x="92" y="140"/>
                </a:lnTo>
                <a:lnTo>
                  <a:pt x="76" y="140"/>
                </a:lnTo>
                <a:lnTo>
                  <a:pt x="60" y="140"/>
                </a:lnTo>
                <a:lnTo>
                  <a:pt x="48" y="140"/>
                </a:lnTo>
                <a:lnTo>
                  <a:pt x="36" y="132"/>
                </a:lnTo>
                <a:lnTo>
                  <a:pt x="28" y="120"/>
                </a:lnTo>
                <a:lnTo>
                  <a:pt x="16" y="120"/>
                </a:lnTo>
                <a:lnTo>
                  <a:pt x="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8" name="Freeform 28"/>
          <p:cNvSpPr>
            <a:spLocks/>
          </p:cNvSpPr>
          <p:nvPr/>
        </p:nvSpPr>
        <p:spPr bwMode="auto">
          <a:xfrm>
            <a:off x="2971800" y="3657600"/>
            <a:ext cx="1144588" cy="306388"/>
          </a:xfrm>
          <a:custGeom>
            <a:avLst/>
            <a:gdLst/>
            <a:ahLst/>
            <a:cxnLst>
              <a:cxn ang="0">
                <a:pos x="25" y="76"/>
              </a:cxn>
              <a:cxn ang="0">
                <a:pos x="51" y="60"/>
              </a:cxn>
              <a:cxn ang="0">
                <a:pos x="76" y="56"/>
              </a:cxn>
              <a:cxn ang="0">
                <a:pos x="102" y="48"/>
              </a:cxn>
              <a:cxn ang="0">
                <a:pos x="127" y="48"/>
              </a:cxn>
              <a:cxn ang="0">
                <a:pos x="153" y="40"/>
              </a:cxn>
              <a:cxn ang="0">
                <a:pos x="178" y="32"/>
              </a:cxn>
              <a:cxn ang="0">
                <a:pos x="204" y="40"/>
              </a:cxn>
              <a:cxn ang="0">
                <a:pos x="221" y="28"/>
              </a:cxn>
              <a:cxn ang="0">
                <a:pos x="247" y="16"/>
              </a:cxn>
              <a:cxn ang="0">
                <a:pos x="272" y="12"/>
              </a:cxn>
              <a:cxn ang="0">
                <a:pos x="302" y="12"/>
              </a:cxn>
              <a:cxn ang="0">
                <a:pos x="328" y="12"/>
              </a:cxn>
              <a:cxn ang="0">
                <a:pos x="353" y="8"/>
              </a:cxn>
              <a:cxn ang="0">
                <a:pos x="400" y="8"/>
              </a:cxn>
              <a:cxn ang="0">
                <a:pos x="438" y="4"/>
              </a:cxn>
              <a:cxn ang="0">
                <a:pos x="464" y="4"/>
              </a:cxn>
              <a:cxn ang="0">
                <a:pos x="494" y="4"/>
              </a:cxn>
              <a:cxn ang="0">
                <a:pos x="519" y="8"/>
              </a:cxn>
              <a:cxn ang="0">
                <a:pos x="545" y="4"/>
              </a:cxn>
              <a:cxn ang="0">
                <a:pos x="570" y="4"/>
              </a:cxn>
              <a:cxn ang="0">
                <a:pos x="604" y="4"/>
              </a:cxn>
              <a:cxn ang="0">
                <a:pos x="651" y="16"/>
              </a:cxn>
              <a:cxn ang="0">
                <a:pos x="677" y="20"/>
              </a:cxn>
              <a:cxn ang="0">
                <a:pos x="707" y="28"/>
              </a:cxn>
              <a:cxn ang="0">
                <a:pos x="715" y="52"/>
              </a:cxn>
              <a:cxn ang="0">
                <a:pos x="720" y="76"/>
              </a:cxn>
              <a:cxn ang="0">
                <a:pos x="715" y="100"/>
              </a:cxn>
              <a:cxn ang="0">
                <a:pos x="711" y="124"/>
              </a:cxn>
              <a:cxn ang="0">
                <a:pos x="702" y="148"/>
              </a:cxn>
              <a:cxn ang="0">
                <a:pos x="690" y="172"/>
              </a:cxn>
              <a:cxn ang="0">
                <a:pos x="664" y="176"/>
              </a:cxn>
              <a:cxn ang="0">
                <a:pos x="651" y="188"/>
              </a:cxn>
              <a:cxn ang="0">
                <a:pos x="626" y="188"/>
              </a:cxn>
              <a:cxn ang="0">
                <a:pos x="600" y="188"/>
              </a:cxn>
              <a:cxn ang="0">
                <a:pos x="575" y="184"/>
              </a:cxn>
              <a:cxn ang="0">
                <a:pos x="549" y="192"/>
              </a:cxn>
              <a:cxn ang="0">
                <a:pos x="524" y="180"/>
              </a:cxn>
              <a:cxn ang="0">
                <a:pos x="498" y="180"/>
              </a:cxn>
              <a:cxn ang="0">
                <a:pos x="472" y="188"/>
              </a:cxn>
              <a:cxn ang="0">
                <a:pos x="443" y="188"/>
              </a:cxn>
              <a:cxn ang="0">
                <a:pos x="417" y="184"/>
              </a:cxn>
              <a:cxn ang="0">
                <a:pos x="383" y="188"/>
              </a:cxn>
              <a:cxn ang="0">
                <a:pos x="357" y="172"/>
              </a:cxn>
              <a:cxn ang="0">
                <a:pos x="293" y="172"/>
              </a:cxn>
              <a:cxn ang="0">
                <a:pos x="268" y="180"/>
              </a:cxn>
              <a:cxn ang="0">
                <a:pos x="230" y="180"/>
              </a:cxn>
              <a:cxn ang="0">
                <a:pos x="161" y="168"/>
              </a:cxn>
              <a:cxn ang="0">
                <a:pos x="115" y="156"/>
              </a:cxn>
              <a:cxn ang="0">
                <a:pos x="97" y="140"/>
              </a:cxn>
              <a:cxn ang="0">
                <a:pos x="63" y="140"/>
              </a:cxn>
              <a:cxn ang="0">
                <a:pos x="38" y="132"/>
              </a:cxn>
              <a:cxn ang="0">
                <a:pos x="17" y="120"/>
              </a:cxn>
            </a:cxnLst>
            <a:rect l="0" t="0" r="r" b="b"/>
            <a:pathLst>
              <a:path w="721" h="193">
                <a:moveTo>
                  <a:pt x="0" y="96"/>
                </a:moveTo>
                <a:lnTo>
                  <a:pt x="25" y="76"/>
                </a:lnTo>
                <a:lnTo>
                  <a:pt x="38" y="72"/>
                </a:lnTo>
                <a:lnTo>
                  <a:pt x="51" y="60"/>
                </a:lnTo>
                <a:lnTo>
                  <a:pt x="63" y="60"/>
                </a:lnTo>
                <a:lnTo>
                  <a:pt x="76" y="56"/>
                </a:lnTo>
                <a:lnTo>
                  <a:pt x="89" y="48"/>
                </a:lnTo>
                <a:lnTo>
                  <a:pt x="102" y="48"/>
                </a:lnTo>
                <a:lnTo>
                  <a:pt x="115" y="56"/>
                </a:lnTo>
                <a:lnTo>
                  <a:pt x="127" y="48"/>
                </a:lnTo>
                <a:lnTo>
                  <a:pt x="140" y="44"/>
                </a:lnTo>
                <a:lnTo>
                  <a:pt x="153" y="40"/>
                </a:lnTo>
                <a:lnTo>
                  <a:pt x="166" y="32"/>
                </a:lnTo>
                <a:lnTo>
                  <a:pt x="178" y="32"/>
                </a:lnTo>
                <a:lnTo>
                  <a:pt x="191" y="40"/>
                </a:lnTo>
                <a:lnTo>
                  <a:pt x="204" y="40"/>
                </a:lnTo>
                <a:lnTo>
                  <a:pt x="208" y="28"/>
                </a:lnTo>
                <a:lnTo>
                  <a:pt x="221" y="28"/>
                </a:lnTo>
                <a:lnTo>
                  <a:pt x="234" y="20"/>
                </a:lnTo>
                <a:lnTo>
                  <a:pt x="247" y="16"/>
                </a:lnTo>
                <a:lnTo>
                  <a:pt x="259" y="12"/>
                </a:lnTo>
                <a:lnTo>
                  <a:pt x="272" y="12"/>
                </a:lnTo>
                <a:lnTo>
                  <a:pt x="289" y="12"/>
                </a:lnTo>
                <a:lnTo>
                  <a:pt x="302" y="12"/>
                </a:lnTo>
                <a:lnTo>
                  <a:pt x="315" y="12"/>
                </a:lnTo>
                <a:lnTo>
                  <a:pt x="328" y="12"/>
                </a:lnTo>
                <a:lnTo>
                  <a:pt x="340" y="4"/>
                </a:lnTo>
                <a:lnTo>
                  <a:pt x="353" y="8"/>
                </a:lnTo>
                <a:lnTo>
                  <a:pt x="387" y="8"/>
                </a:lnTo>
                <a:lnTo>
                  <a:pt x="400" y="8"/>
                </a:lnTo>
                <a:lnTo>
                  <a:pt x="413" y="8"/>
                </a:lnTo>
                <a:lnTo>
                  <a:pt x="438" y="4"/>
                </a:lnTo>
                <a:lnTo>
                  <a:pt x="451" y="4"/>
                </a:lnTo>
                <a:lnTo>
                  <a:pt x="464" y="4"/>
                </a:lnTo>
                <a:lnTo>
                  <a:pt x="481" y="4"/>
                </a:lnTo>
                <a:lnTo>
                  <a:pt x="494" y="4"/>
                </a:lnTo>
                <a:lnTo>
                  <a:pt x="506" y="8"/>
                </a:lnTo>
                <a:lnTo>
                  <a:pt x="519" y="8"/>
                </a:lnTo>
                <a:lnTo>
                  <a:pt x="532" y="4"/>
                </a:lnTo>
                <a:lnTo>
                  <a:pt x="545" y="4"/>
                </a:lnTo>
                <a:lnTo>
                  <a:pt x="558" y="8"/>
                </a:lnTo>
                <a:lnTo>
                  <a:pt x="570" y="4"/>
                </a:lnTo>
                <a:lnTo>
                  <a:pt x="587" y="0"/>
                </a:lnTo>
                <a:lnTo>
                  <a:pt x="604" y="4"/>
                </a:lnTo>
                <a:lnTo>
                  <a:pt x="639" y="8"/>
                </a:lnTo>
                <a:lnTo>
                  <a:pt x="651" y="16"/>
                </a:lnTo>
                <a:lnTo>
                  <a:pt x="664" y="16"/>
                </a:lnTo>
                <a:lnTo>
                  <a:pt x="677" y="20"/>
                </a:lnTo>
                <a:lnTo>
                  <a:pt x="690" y="24"/>
                </a:lnTo>
                <a:lnTo>
                  <a:pt x="707" y="28"/>
                </a:lnTo>
                <a:lnTo>
                  <a:pt x="711" y="40"/>
                </a:lnTo>
                <a:lnTo>
                  <a:pt x="715" y="52"/>
                </a:lnTo>
                <a:lnTo>
                  <a:pt x="720" y="64"/>
                </a:lnTo>
                <a:lnTo>
                  <a:pt x="720" y="76"/>
                </a:lnTo>
                <a:lnTo>
                  <a:pt x="720" y="88"/>
                </a:lnTo>
                <a:lnTo>
                  <a:pt x="715" y="100"/>
                </a:lnTo>
                <a:lnTo>
                  <a:pt x="711" y="112"/>
                </a:lnTo>
                <a:lnTo>
                  <a:pt x="711" y="124"/>
                </a:lnTo>
                <a:lnTo>
                  <a:pt x="711" y="136"/>
                </a:lnTo>
                <a:lnTo>
                  <a:pt x="702" y="148"/>
                </a:lnTo>
                <a:lnTo>
                  <a:pt x="702" y="160"/>
                </a:lnTo>
                <a:lnTo>
                  <a:pt x="690" y="172"/>
                </a:lnTo>
                <a:lnTo>
                  <a:pt x="677" y="172"/>
                </a:lnTo>
                <a:lnTo>
                  <a:pt x="664" y="176"/>
                </a:lnTo>
                <a:lnTo>
                  <a:pt x="664" y="188"/>
                </a:lnTo>
                <a:lnTo>
                  <a:pt x="651" y="188"/>
                </a:lnTo>
                <a:lnTo>
                  <a:pt x="639" y="188"/>
                </a:lnTo>
                <a:lnTo>
                  <a:pt x="626" y="188"/>
                </a:lnTo>
                <a:lnTo>
                  <a:pt x="613" y="192"/>
                </a:lnTo>
                <a:lnTo>
                  <a:pt x="600" y="188"/>
                </a:lnTo>
                <a:lnTo>
                  <a:pt x="587" y="184"/>
                </a:lnTo>
                <a:lnTo>
                  <a:pt x="575" y="184"/>
                </a:lnTo>
                <a:lnTo>
                  <a:pt x="562" y="188"/>
                </a:lnTo>
                <a:lnTo>
                  <a:pt x="549" y="192"/>
                </a:lnTo>
                <a:lnTo>
                  <a:pt x="536" y="188"/>
                </a:lnTo>
                <a:lnTo>
                  <a:pt x="524" y="180"/>
                </a:lnTo>
                <a:lnTo>
                  <a:pt x="511" y="176"/>
                </a:lnTo>
                <a:lnTo>
                  <a:pt x="498" y="180"/>
                </a:lnTo>
                <a:lnTo>
                  <a:pt x="485" y="184"/>
                </a:lnTo>
                <a:lnTo>
                  <a:pt x="472" y="188"/>
                </a:lnTo>
                <a:lnTo>
                  <a:pt x="460" y="192"/>
                </a:lnTo>
                <a:lnTo>
                  <a:pt x="443" y="188"/>
                </a:lnTo>
                <a:lnTo>
                  <a:pt x="430" y="184"/>
                </a:lnTo>
                <a:lnTo>
                  <a:pt x="417" y="184"/>
                </a:lnTo>
                <a:lnTo>
                  <a:pt x="404" y="184"/>
                </a:lnTo>
                <a:lnTo>
                  <a:pt x="383" y="188"/>
                </a:lnTo>
                <a:lnTo>
                  <a:pt x="370" y="188"/>
                </a:lnTo>
                <a:lnTo>
                  <a:pt x="357" y="172"/>
                </a:lnTo>
                <a:lnTo>
                  <a:pt x="319" y="172"/>
                </a:lnTo>
                <a:lnTo>
                  <a:pt x="293" y="172"/>
                </a:lnTo>
                <a:lnTo>
                  <a:pt x="281" y="176"/>
                </a:lnTo>
                <a:lnTo>
                  <a:pt x="268" y="180"/>
                </a:lnTo>
                <a:lnTo>
                  <a:pt x="255" y="180"/>
                </a:lnTo>
                <a:lnTo>
                  <a:pt x="230" y="180"/>
                </a:lnTo>
                <a:lnTo>
                  <a:pt x="204" y="180"/>
                </a:lnTo>
                <a:lnTo>
                  <a:pt x="161" y="168"/>
                </a:lnTo>
                <a:lnTo>
                  <a:pt x="127" y="160"/>
                </a:lnTo>
                <a:lnTo>
                  <a:pt x="115" y="156"/>
                </a:lnTo>
                <a:lnTo>
                  <a:pt x="110" y="144"/>
                </a:lnTo>
                <a:lnTo>
                  <a:pt x="97" y="140"/>
                </a:lnTo>
                <a:lnTo>
                  <a:pt x="80" y="140"/>
                </a:lnTo>
                <a:lnTo>
                  <a:pt x="63" y="140"/>
                </a:lnTo>
                <a:lnTo>
                  <a:pt x="51" y="140"/>
                </a:lnTo>
                <a:lnTo>
                  <a:pt x="38" y="132"/>
                </a:lnTo>
                <a:lnTo>
                  <a:pt x="29" y="120"/>
                </a:lnTo>
                <a:lnTo>
                  <a:pt x="17" y="120"/>
                </a:lnTo>
                <a:lnTo>
                  <a:pt x="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49" name="Freeform 29"/>
          <p:cNvSpPr>
            <a:spLocks/>
          </p:cNvSpPr>
          <p:nvPr/>
        </p:nvSpPr>
        <p:spPr bwMode="auto">
          <a:xfrm>
            <a:off x="2971800" y="3657600"/>
            <a:ext cx="1220788" cy="306388"/>
          </a:xfrm>
          <a:custGeom>
            <a:avLst/>
            <a:gdLst/>
            <a:ahLst/>
            <a:cxnLst>
              <a:cxn ang="0">
                <a:pos x="27" y="76"/>
              </a:cxn>
              <a:cxn ang="0">
                <a:pos x="54" y="60"/>
              </a:cxn>
              <a:cxn ang="0">
                <a:pos x="81" y="56"/>
              </a:cxn>
              <a:cxn ang="0">
                <a:pos x="109" y="48"/>
              </a:cxn>
              <a:cxn ang="0">
                <a:pos x="136" y="48"/>
              </a:cxn>
              <a:cxn ang="0">
                <a:pos x="163" y="40"/>
              </a:cxn>
              <a:cxn ang="0">
                <a:pos x="190" y="32"/>
              </a:cxn>
              <a:cxn ang="0">
                <a:pos x="218" y="40"/>
              </a:cxn>
              <a:cxn ang="0">
                <a:pos x="236" y="28"/>
              </a:cxn>
              <a:cxn ang="0">
                <a:pos x="263" y="16"/>
              </a:cxn>
              <a:cxn ang="0">
                <a:pos x="290" y="12"/>
              </a:cxn>
              <a:cxn ang="0">
                <a:pos x="322" y="12"/>
              </a:cxn>
              <a:cxn ang="0">
                <a:pos x="349" y="12"/>
              </a:cxn>
              <a:cxn ang="0">
                <a:pos x="377" y="8"/>
              </a:cxn>
              <a:cxn ang="0">
                <a:pos x="427" y="8"/>
              </a:cxn>
              <a:cxn ang="0">
                <a:pos x="468" y="4"/>
              </a:cxn>
              <a:cxn ang="0">
                <a:pos x="495" y="4"/>
              </a:cxn>
              <a:cxn ang="0">
                <a:pos x="527" y="4"/>
              </a:cxn>
              <a:cxn ang="0">
                <a:pos x="554" y="8"/>
              </a:cxn>
              <a:cxn ang="0">
                <a:pos x="581" y="4"/>
              </a:cxn>
              <a:cxn ang="0">
                <a:pos x="608" y="4"/>
              </a:cxn>
              <a:cxn ang="0">
                <a:pos x="645" y="4"/>
              </a:cxn>
              <a:cxn ang="0">
                <a:pos x="695" y="16"/>
              </a:cxn>
              <a:cxn ang="0">
                <a:pos x="722" y="20"/>
              </a:cxn>
              <a:cxn ang="0">
                <a:pos x="754" y="28"/>
              </a:cxn>
              <a:cxn ang="0">
                <a:pos x="763" y="52"/>
              </a:cxn>
              <a:cxn ang="0">
                <a:pos x="768" y="76"/>
              </a:cxn>
              <a:cxn ang="0">
                <a:pos x="763" y="100"/>
              </a:cxn>
              <a:cxn ang="0">
                <a:pos x="758" y="124"/>
              </a:cxn>
              <a:cxn ang="0">
                <a:pos x="749" y="148"/>
              </a:cxn>
              <a:cxn ang="0">
                <a:pos x="736" y="172"/>
              </a:cxn>
              <a:cxn ang="0">
                <a:pos x="708" y="176"/>
              </a:cxn>
              <a:cxn ang="0">
                <a:pos x="695" y="188"/>
              </a:cxn>
              <a:cxn ang="0">
                <a:pos x="668" y="188"/>
              </a:cxn>
              <a:cxn ang="0">
                <a:pos x="640" y="188"/>
              </a:cxn>
              <a:cxn ang="0">
                <a:pos x="613" y="184"/>
              </a:cxn>
              <a:cxn ang="0">
                <a:pos x="586" y="192"/>
              </a:cxn>
              <a:cxn ang="0">
                <a:pos x="558" y="180"/>
              </a:cxn>
              <a:cxn ang="0">
                <a:pos x="531" y="180"/>
              </a:cxn>
              <a:cxn ang="0">
                <a:pos x="504" y="188"/>
              </a:cxn>
              <a:cxn ang="0">
                <a:pos x="472" y="188"/>
              </a:cxn>
              <a:cxn ang="0">
                <a:pos x="445" y="184"/>
              </a:cxn>
              <a:cxn ang="0">
                <a:pos x="408" y="188"/>
              </a:cxn>
              <a:cxn ang="0">
                <a:pos x="381" y="172"/>
              </a:cxn>
              <a:cxn ang="0">
                <a:pos x="313" y="172"/>
              </a:cxn>
              <a:cxn ang="0">
                <a:pos x="286" y="180"/>
              </a:cxn>
              <a:cxn ang="0">
                <a:pos x="245" y="180"/>
              </a:cxn>
              <a:cxn ang="0">
                <a:pos x="172" y="168"/>
              </a:cxn>
              <a:cxn ang="0">
                <a:pos x="122" y="156"/>
              </a:cxn>
              <a:cxn ang="0">
                <a:pos x="104" y="140"/>
              </a:cxn>
              <a:cxn ang="0">
                <a:pos x="68" y="140"/>
              </a:cxn>
              <a:cxn ang="0">
                <a:pos x="40" y="132"/>
              </a:cxn>
              <a:cxn ang="0">
                <a:pos x="18" y="120"/>
              </a:cxn>
            </a:cxnLst>
            <a:rect l="0" t="0" r="r" b="b"/>
            <a:pathLst>
              <a:path w="769" h="193">
                <a:moveTo>
                  <a:pt x="0" y="96"/>
                </a:moveTo>
                <a:lnTo>
                  <a:pt x="27" y="76"/>
                </a:lnTo>
                <a:lnTo>
                  <a:pt x="40" y="72"/>
                </a:lnTo>
                <a:lnTo>
                  <a:pt x="54" y="60"/>
                </a:lnTo>
                <a:lnTo>
                  <a:pt x="68" y="60"/>
                </a:lnTo>
                <a:lnTo>
                  <a:pt x="81" y="56"/>
                </a:lnTo>
                <a:lnTo>
                  <a:pt x="95" y="48"/>
                </a:lnTo>
                <a:lnTo>
                  <a:pt x="109" y="48"/>
                </a:lnTo>
                <a:lnTo>
                  <a:pt x="122" y="56"/>
                </a:lnTo>
                <a:lnTo>
                  <a:pt x="136" y="48"/>
                </a:lnTo>
                <a:lnTo>
                  <a:pt x="149" y="44"/>
                </a:lnTo>
                <a:lnTo>
                  <a:pt x="163" y="40"/>
                </a:lnTo>
                <a:lnTo>
                  <a:pt x="177" y="32"/>
                </a:lnTo>
                <a:lnTo>
                  <a:pt x="190" y="32"/>
                </a:lnTo>
                <a:lnTo>
                  <a:pt x="204" y="40"/>
                </a:lnTo>
                <a:lnTo>
                  <a:pt x="218" y="40"/>
                </a:lnTo>
                <a:lnTo>
                  <a:pt x="222" y="28"/>
                </a:lnTo>
                <a:lnTo>
                  <a:pt x="236" y="28"/>
                </a:lnTo>
                <a:lnTo>
                  <a:pt x="249" y="20"/>
                </a:lnTo>
                <a:lnTo>
                  <a:pt x="263" y="16"/>
                </a:lnTo>
                <a:lnTo>
                  <a:pt x="277" y="12"/>
                </a:lnTo>
                <a:lnTo>
                  <a:pt x="290" y="12"/>
                </a:lnTo>
                <a:lnTo>
                  <a:pt x="309" y="12"/>
                </a:lnTo>
                <a:lnTo>
                  <a:pt x="322" y="12"/>
                </a:lnTo>
                <a:lnTo>
                  <a:pt x="336" y="12"/>
                </a:lnTo>
                <a:lnTo>
                  <a:pt x="349" y="12"/>
                </a:lnTo>
                <a:lnTo>
                  <a:pt x="363" y="4"/>
                </a:lnTo>
                <a:lnTo>
                  <a:pt x="377" y="8"/>
                </a:lnTo>
                <a:lnTo>
                  <a:pt x="413" y="8"/>
                </a:lnTo>
                <a:lnTo>
                  <a:pt x="427" y="8"/>
                </a:lnTo>
                <a:lnTo>
                  <a:pt x="440" y="8"/>
                </a:lnTo>
                <a:lnTo>
                  <a:pt x="468" y="4"/>
                </a:lnTo>
                <a:lnTo>
                  <a:pt x="481" y="4"/>
                </a:lnTo>
                <a:lnTo>
                  <a:pt x="495" y="4"/>
                </a:lnTo>
                <a:lnTo>
                  <a:pt x="513" y="4"/>
                </a:lnTo>
                <a:lnTo>
                  <a:pt x="527" y="4"/>
                </a:lnTo>
                <a:lnTo>
                  <a:pt x="540" y="8"/>
                </a:lnTo>
                <a:lnTo>
                  <a:pt x="554" y="8"/>
                </a:lnTo>
                <a:lnTo>
                  <a:pt x="568" y="4"/>
                </a:lnTo>
                <a:lnTo>
                  <a:pt x="581" y="4"/>
                </a:lnTo>
                <a:lnTo>
                  <a:pt x="595" y="8"/>
                </a:lnTo>
                <a:lnTo>
                  <a:pt x="608" y="4"/>
                </a:lnTo>
                <a:lnTo>
                  <a:pt x="627" y="0"/>
                </a:lnTo>
                <a:lnTo>
                  <a:pt x="645" y="4"/>
                </a:lnTo>
                <a:lnTo>
                  <a:pt x="681" y="8"/>
                </a:lnTo>
                <a:lnTo>
                  <a:pt x="695" y="16"/>
                </a:lnTo>
                <a:lnTo>
                  <a:pt x="708" y="16"/>
                </a:lnTo>
                <a:lnTo>
                  <a:pt x="722" y="20"/>
                </a:lnTo>
                <a:lnTo>
                  <a:pt x="736" y="24"/>
                </a:lnTo>
                <a:lnTo>
                  <a:pt x="754" y="28"/>
                </a:lnTo>
                <a:lnTo>
                  <a:pt x="758" y="40"/>
                </a:lnTo>
                <a:lnTo>
                  <a:pt x="763" y="52"/>
                </a:lnTo>
                <a:lnTo>
                  <a:pt x="768" y="64"/>
                </a:lnTo>
                <a:lnTo>
                  <a:pt x="768" y="76"/>
                </a:lnTo>
                <a:lnTo>
                  <a:pt x="768" y="88"/>
                </a:lnTo>
                <a:lnTo>
                  <a:pt x="763" y="100"/>
                </a:lnTo>
                <a:lnTo>
                  <a:pt x="758" y="112"/>
                </a:lnTo>
                <a:lnTo>
                  <a:pt x="758" y="124"/>
                </a:lnTo>
                <a:lnTo>
                  <a:pt x="758" y="136"/>
                </a:lnTo>
                <a:lnTo>
                  <a:pt x="749" y="148"/>
                </a:lnTo>
                <a:lnTo>
                  <a:pt x="749" y="160"/>
                </a:lnTo>
                <a:lnTo>
                  <a:pt x="736" y="172"/>
                </a:lnTo>
                <a:lnTo>
                  <a:pt x="722" y="172"/>
                </a:lnTo>
                <a:lnTo>
                  <a:pt x="708" y="176"/>
                </a:lnTo>
                <a:lnTo>
                  <a:pt x="708" y="188"/>
                </a:lnTo>
                <a:lnTo>
                  <a:pt x="695" y="188"/>
                </a:lnTo>
                <a:lnTo>
                  <a:pt x="681" y="188"/>
                </a:lnTo>
                <a:lnTo>
                  <a:pt x="668" y="188"/>
                </a:lnTo>
                <a:lnTo>
                  <a:pt x="654" y="192"/>
                </a:lnTo>
                <a:lnTo>
                  <a:pt x="640" y="188"/>
                </a:lnTo>
                <a:lnTo>
                  <a:pt x="627" y="184"/>
                </a:lnTo>
                <a:lnTo>
                  <a:pt x="613" y="184"/>
                </a:lnTo>
                <a:lnTo>
                  <a:pt x="599" y="188"/>
                </a:lnTo>
                <a:lnTo>
                  <a:pt x="586" y="192"/>
                </a:lnTo>
                <a:lnTo>
                  <a:pt x="572" y="188"/>
                </a:lnTo>
                <a:lnTo>
                  <a:pt x="558" y="180"/>
                </a:lnTo>
                <a:lnTo>
                  <a:pt x="545" y="176"/>
                </a:lnTo>
                <a:lnTo>
                  <a:pt x="531" y="180"/>
                </a:lnTo>
                <a:lnTo>
                  <a:pt x="518" y="184"/>
                </a:lnTo>
                <a:lnTo>
                  <a:pt x="504" y="188"/>
                </a:lnTo>
                <a:lnTo>
                  <a:pt x="490" y="192"/>
                </a:lnTo>
                <a:lnTo>
                  <a:pt x="472" y="188"/>
                </a:lnTo>
                <a:lnTo>
                  <a:pt x="458" y="184"/>
                </a:lnTo>
                <a:lnTo>
                  <a:pt x="445" y="184"/>
                </a:lnTo>
                <a:lnTo>
                  <a:pt x="431" y="184"/>
                </a:lnTo>
                <a:lnTo>
                  <a:pt x="408" y="188"/>
                </a:lnTo>
                <a:lnTo>
                  <a:pt x="395" y="188"/>
                </a:lnTo>
                <a:lnTo>
                  <a:pt x="381" y="172"/>
                </a:lnTo>
                <a:lnTo>
                  <a:pt x="340" y="172"/>
                </a:lnTo>
                <a:lnTo>
                  <a:pt x="313" y="172"/>
                </a:lnTo>
                <a:lnTo>
                  <a:pt x="299" y="176"/>
                </a:lnTo>
                <a:lnTo>
                  <a:pt x="286" y="180"/>
                </a:lnTo>
                <a:lnTo>
                  <a:pt x="272" y="180"/>
                </a:lnTo>
                <a:lnTo>
                  <a:pt x="245" y="180"/>
                </a:lnTo>
                <a:lnTo>
                  <a:pt x="218" y="180"/>
                </a:lnTo>
                <a:lnTo>
                  <a:pt x="172" y="168"/>
                </a:lnTo>
                <a:lnTo>
                  <a:pt x="136" y="160"/>
                </a:lnTo>
                <a:lnTo>
                  <a:pt x="122" y="156"/>
                </a:lnTo>
                <a:lnTo>
                  <a:pt x="118" y="144"/>
                </a:lnTo>
                <a:lnTo>
                  <a:pt x="104" y="140"/>
                </a:lnTo>
                <a:lnTo>
                  <a:pt x="86" y="140"/>
                </a:lnTo>
                <a:lnTo>
                  <a:pt x="68" y="140"/>
                </a:lnTo>
                <a:lnTo>
                  <a:pt x="54" y="140"/>
                </a:lnTo>
                <a:lnTo>
                  <a:pt x="40" y="132"/>
                </a:lnTo>
                <a:lnTo>
                  <a:pt x="31" y="120"/>
                </a:lnTo>
                <a:lnTo>
                  <a:pt x="18" y="120"/>
                </a:lnTo>
                <a:lnTo>
                  <a:pt x="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0" name="Freeform 30"/>
          <p:cNvSpPr>
            <a:spLocks/>
          </p:cNvSpPr>
          <p:nvPr/>
        </p:nvSpPr>
        <p:spPr bwMode="auto">
          <a:xfrm>
            <a:off x="2971800" y="3657600"/>
            <a:ext cx="1296988" cy="306388"/>
          </a:xfrm>
          <a:custGeom>
            <a:avLst/>
            <a:gdLst/>
            <a:ahLst/>
            <a:cxnLst>
              <a:cxn ang="0">
                <a:pos x="28" y="76"/>
              </a:cxn>
              <a:cxn ang="0">
                <a:pos x="57" y="60"/>
              </a:cxn>
              <a:cxn ang="0">
                <a:pos x="86" y="56"/>
              </a:cxn>
              <a:cxn ang="0">
                <a:pos x="115" y="48"/>
              </a:cxn>
              <a:cxn ang="0">
                <a:pos x="144" y="48"/>
              </a:cxn>
              <a:cxn ang="0">
                <a:pos x="173" y="40"/>
              </a:cxn>
              <a:cxn ang="0">
                <a:pos x="202" y="32"/>
              </a:cxn>
              <a:cxn ang="0">
                <a:pos x="231" y="40"/>
              </a:cxn>
              <a:cxn ang="0">
                <a:pos x="251" y="28"/>
              </a:cxn>
              <a:cxn ang="0">
                <a:pos x="280" y="16"/>
              </a:cxn>
              <a:cxn ang="0">
                <a:pos x="309" y="12"/>
              </a:cxn>
              <a:cxn ang="0">
                <a:pos x="342" y="12"/>
              </a:cxn>
              <a:cxn ang="0">
                <a:pos x="371" y="12"/>
              </a:cxn>
              <a:cxn ang="0">
                <a:pos x="400" y="8"/>
              </a:cxn>
              <a:cxn ang="0">
                <a:pos x="453" y="8"/>
              </a:cxn>
              <a:cxn ang="0">
                <a:pos x="497" y="4"/>
              </a:cxn>
              <a:cxn ang="0">
                <a:pos x="526" y="4"/>
              </a:cxn>
              <a:cxn ang="0">
                <a:pos x="560" y="4"/>
              </a:cxn>
              <a:cxn ang="0">
                <a:pos x="589" y="8"/>
              </a:cxn>
              <a:cxn ang="0">
                <a:pos x="618" y="4"/>
              </a:cxn>
              <a:cxn ang="0">
                <a:pos x="647" y="4"/>
              </a:cxn>
              <a:cxn ang="0">
                <a:pos x="685" y="4"/>
              </a:cxn>
              <a:cxn ang="0">
                <a:pos x="738" y="16"/>
              </a:cxn>
              <a:cxn ang="0">
                <a:pos x="767" y="20"/>
              </a:cxn>
              <a:cxn ang="0">
                <a:pos x="801" y="28"/>
              </a:cxn>
              <a:cxn ang="0">
                <a:pos x="811" y="52"/>
              </a:cxn>
              <a:cxn ang="0">
                <a:pos x="816" y="76"/>
              </a:cxn>
              <a:cxn ang="0">
                <a:pos x="811" y="100"/>
              </a:cxn>
              <a:cxn ang="0">
                <a:pos x="806" y="124"/>
              </a:cxn>
              <a:cxn ang="0">
                <a:pos x="796" y="148"/>
              </a:cxn>
              <a:cxn ang="0">
                <a:pos x="782" y="172"/>
              </a:cxn>
              <a:cxn ang="0">
                <a:pos x="753" y="176"/>
              </a:cxn>
              <a:cxn ang="0">
                <a:pos x="738" y="188"/>
              </a:cxn>
              <a:cxn ang="0">
                <a:pos x="709" y="188"/>
              </a:cxn>
              <a:cxn ang="0">
                <a:pos x="680" y="188"/>
              </a:cxn>
              <a:cxn ang="0">
                <a:pos x="651" y="184"/>
              </a:cxn>
              <a:cxn ang="0">
                <a:pos x="622" y="192"/>
              </a:cxn>
              <a:cxn ang="0">
                <a:pos x="593" y="180"/>
              </a:cxn>
              <a:cxn ang="0">
                <a:pos x="564" y="180"/>
              </a:cxn>
              <a:cxn ang="0">
                <a:pos x="535" y="188"/>
              </a:cxn>
              <a:cxn ang="0">
                <a:pos x="502" y="188"/>
              </a:cxn>
              <a:cxn ang="0">
                <a:pos x="473" y="184"/>
              </a:cxn>
              <a:cxn ang="0">
                <a:pos x="434" y="188"/>
              </a:cxn>
              <a:cxn ang="0">
                <a:pos x="405" y="172"/>
              </a:cxn>
              <a:cxn ang="0">
                <a:pos x="333" y="172"/>
              </a:cxn>
              <a:cxn ang="0">
                <a:pos x="304" y="180"/>
              </a:cxn>
              <a:cxn ang="0">
                <a:pos x="260" y="180"/>
              </a:cxn>
              <a:cxn ang="0">
                <a:pos x="183" y="168"/>
              </a:cxn>
              <a:cxn ang="0">
                <a:pos x="130" y="156"/>
              </a:cxn>
              <a:cxn ang="0">
                <a:pos x="111" y="140"/>
              </a:cxn>
              <a:cxn ang="0">
                <a:pos x="72" y="140"/>
              </a:cxn>
              <a:cxn ang="0">
                <a:pos x="43" y="132"/>
              </a:cxn>
              <a:cxn ang="0">
                <a:pos x="19" y="120"/>
              </a:cxn>
            </a:cxnLst>
            <a:rect l="0" t="0" r="r" b="b"/>
            <a:pathLst>
              <a:path w="817" h="193">
                <a:moveTo>
                  <a:pt x="0" y="96"/>
                </a:moveTo>
                <a:lnTo>
                  <a:pt x="28" y="76"/>
                </a:lnTo>
                <a:lnTo>
                  <a:pt x="43" y="72"/>
                </a:lnTo>
                <a:lnTo>
                  <a:pt x="57" y="60"/>
                </a:lnTo>
                <a:lnTo>
                  <a:pt x="72" y="60"/>
                </a:lnTo>
                <a:lnTo>
                  <a:pt x="86" y="56"/>
                </a:lnTo>
                <a:lnTo>
                  <a:pt x="101" y="48"/>
                </a:lnTo>
                <a:lnTo>
                  <a:pt x="115" y="48"/>
                </a:lnTo>
                <a:lnTo>
                  <a:pt x="130" y="56"/>
                </a:lnTo>
                <a:lnTo>
                  <a:pt x="144" y="48"/>
                </a:lnTo>
                <a:lnTo>
                  <a:pt x="159" y="44"/>
                </a:lnTo>
                <a:lnTo>
                  <a:pt x="173" y="40"/>
                </a:lnTo>
                <a:lnTo>
                  <a:pt x="188" y="32"/>
                </a:lnTo>
                <a:lnTo>
                  <a:pt x="202" y="32"/>
                </a:lnTo>
                <a:lnTo>
                  <a:pt x="217" y="40"/>
                </a:lnTo>
                <a:lnTo>
                  <a:pt x="231" y="40"/>
                </a:lnTo>
                <a:lnTo>
                  <a:pt x="236" y="28"/>
                </a:lnTo>
                <a:lnTo>
                  <a:pt x="251" y="28"/>
                </a:lnTo>
                <a:lnTo>
                  <a:pt x="265" y="20"/>
                </a:lnTo>
                <a:lnTo>
                  <a:pt x="280" y="16"/>
                </a:lnTo>
                <a:lnTo>
                  <a:pt x="294" y="12"/>
                </a:lnTo>
                <a:lnTo>
                  <a:pt x="309" y="12"/>
                </a:lnTo>
                <a:lnTo>
                  <a:pt x="328" y="12"/>
                </a:lnTo>
                <a:lnTo>
                  <a:pt x="342" y="12"/>
                </a:lnTo>
                <a:lnTo>
                  <a:pt x="357" y="12"/>
                </a:lnTo>
                <a:lnTo>
                  <a:pt x="371" y="12"/>
                </a:lnTo>
                <a:lnTo>
                  <a:pt x="386" y="4"/>
                </a:lnTo>
                <a:lnTo>
                  <a:pt x="400" y="8"/>
                </a:lnTo>
                <a:lnTo>
                  <a:pt x="439" y="8"/>
                </a:lnTo>
                <a:lnTo>
                  <a:pt x="453" y="8"/>
                </a:lnTo>
                <a:lnTo>
                  <a:pt x="468" y="8"/>
                </a:lnTo>
                <a:lnTo>
                  <a:pt x="497" y="4"/>
                </a:lnTo>
                <a:lnTo>
                  <a:pt x="511" y="4"/>
                </a:lnTo>
                <a:lnTo>
                  <a:pt x="526" y="4"/>
                </a:lnTo>
                <a:lnTo>
                  <a:pt x="545" y="4"/>
                </a:lnTo>
                <a:lnTo>
                  <a:pt x="560" y="4"/>
                </a:lnTo>
                <a:lnTo>
                  <a:pt x="574" y="8"/>
                </a:lnTo>
                <a:lnTo>
                  <a:pt x="589" y="8"/>
                </a:lnTo>
                <a:lnTo>
                  <a:pt x="603" y="4"/>
                </a:lnTo>
                <a:lnTo>
                  <a:pt x="618" y="4"/>
                </a:lnTo>
                <a:lnTo>
                  <a:pt x="632" y="8"/>
                </a:lnTo>
                <a:lnTo>
                  <a:pt x="647" y="4"/>
                </a:lnTo>
                <a:lnTo>
                  <a:pt x="666" y="0"/>
                </a:lnTo>
                <a:lnTo>
                  <a:pt x="685" y="4"/>
                </a:lnTo>
                <a:lnTo>
                  <a:pt x="724" y="8"/>
                </a:lnTo>
                <a:lnTo>
                  <a:pt x="738" y="16"/>
                </a:lnTo>
                <a:lnTo>
                  <a:pt x="753" y="16"/>
                </a:lnTo>
                <a:lnTo>
                  <a:pt x="767" y="20"/>
                </a:lnTo>
                <a:lnTo>
                  <a:pt x="782" y="24"/>
                </a:lnTo>
                <a:lnTo>
                  <a:pt x="801" y="28"/>
                </a:lnTo>
                <a:lnTo>
                  <a:pt x="806" y="40"/>
                </a:lnTo>
                <a:lnTo>
                  <a:pt x="811" y="52"/>
                </a:lnTo>
                <a:lnTo>
                  <a:pt x="816" y="64"/>
                </a:lnTo>
                <a:lnTo>
                  <a:pt x="816" y="76"/>
                </a:lnTo>
                <a:lnTo>
                  <a:pt x="816" y="88"/>
                </a:lnTo>
                <a:lnTo>
                  <a:pt x="811" y="100"/>
                </a:lnTo>
                <a:lnTo>
                  <a:pt x="806" y="112"/>
                </a:lnTo>
                <a:lnTo>
                  <a:pt x="806" y="124"/>
                </a:lnTo>
                <a:lnTo>
                  <a:pt x="806" y="136"/>
                </a:lnTo>
                <a:lnTo>
                  <a:pt x="796" y="148"/>
                </a:lnTo>
                <a:lnTo>
                  <a:pt x="796" y="160"/>
                </a:lnTo>
                <a:lnTo>
                  <a:pt x="782" y="172"/>
                </a:lnTo>
                <a:lnTo>
                  <a:pt x="767" y="172"/>
                </a:lnTo>
                <a:lnTo>
                  <a:pt x="753" y="176"/>
                </a:lnTo>
                <a:lnTo>
                  <a:pt x="753" y="188"/>
                </a:lnTo>
                <a:lnTo>
                  <a:pt x="738" y="188"/>
                </a:lnTo>
                <a:lnTo>
                  <a:pt x="724" y="188"/>
                </a:lnTo>
                <a:lnTo>
                  <a:pt x="709" y="188"/>
                </a:lnTo>
                <a:lnTo>
                  <a:pt x="695" y="192"/>
                </a:lnTo>
                <a:lnTo>
                  <a:pt x="680" y="188"/>
                </a:lnTo>
                <a:lnTo>
                  <a:pt x="666" y="184"/>
                </a:lnTo>
                <a:lnTo>
                  <a:pt x="651" y="184"/>
                </a:lnTo>
                <a:lnTo>
                  <a:pt x="637" y="188"/>
                </a:lnTo>
                <a:lnTo>
                  <a:pt x="622" y="192"/>
                </a:lnTo>
                <a:lnTo>
                  <a:pt x="608" y="188"/>
                </a:lnTo>
                <a:lnTo>
                  <a:pt x="593" y="180"/>
                </a:lnTo>
                <a:lnTo>
                  <a:pt x="579" y="176"/>
                </a:lnTo>
                <a:lnTo>
                  <a:pt x="564" y="180"/>
                </a:lnTo>
                <a:lnTo>
                  <a:pt x="550" y="184"/>
                </a:lnTo>
                <a:lnTo>
                  <a:pt x="535" y="188"/>
                </a:lnTo>
                <a:lnTo>
                  <a:pt x="521" y="192"/>
                </a:lnTo>
                <a:lnTo>
                  <a:pt x="502" y="188"/>
                </a:lnTo>
                <a:lnTo>
                  <a:pt x="487" y="184"/>
                </a:lnTo>
                <a:lnTo>
                  <a:pt x="473" y="184"/>
                </a:lnTo>
                <a:lnTo>
                  <a:pt x="458" y="184"/>
                </a:lnTo>
                <a:lnTo>
                  <a:pt x="434" y="188"/>
                </a:lnTo>
                <a:lnTo>
                  <a:pt x="420" y="188"/>
                </a:lnTo>
                <a:lnTo>
                  <a:pt x="405" y="172"/>
                </a:lnTo>
                <a:lnTo>
                  <a:pt x="362" y="172"/>
                </a:lnTo>
                <a:lnTo>
                  <a:pt x="333" y="172"/>
                </a:lnTo>
                <a:lnTo>
                  <a:pt x="318" y="176"/>
                </a:lnTo>
                <a:lnTo>
                  <a:pt x="304" y="180"/>
                </a:lnTo>
                <a:lnTo>
                  <a:pt x="289" y="180"/>
                </a:lnTo>
                <a:lnTo>
                  <a:pt x="260" y="180"/>
                </a:lnTo>
                <a:lnTo>
                  <a:pt x="231" y="180"/>
                </a:lnTo>
                <a:lnTo>
                  <a:pt x="183" y="168"/>
                </a:lnTo>
                <a:lnTo>
                  <a:pt x="144" y="160"/>
                </a:lnTo>
                <a:lnTo>
                  <a:pt x="130" y="156"/>
                </a:lnTo>
                <a:lnTo>
                  <a:pt x="125" y="144"/>
                </a:lnTo>
                <a:lnTo>
                  <a:pt x="111" y="140"/>
                </a:lnTo>
                <a:lnTo>
                  <a:pt x="91" y="140"/>
                </a:lnTo>
                <a:lnTo>
                  <a:pt x="72" y="140"/>
                </a:lnTo>
                <a:lnTo>
                  <a:pt x="57" y="140"/>
                </a:lnTo>
                <a:lnTo>
                  <a:pt x="43" y="132"/>
                </a:lnTo>
                <a:lnTo>
                  <a:pt x="33" y="120"/>
                </a:lnTo>
                <a:lnTo>
                  <a:pt x="19" y="120"/>
                </a:lnTo>
                <a:lnTo>
                  <a:pt x="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1" name="Freeform 31"/>
          <p:cNvSpPr>
            <a:spLocks/>
          </p:cNvSpPr>
          <p:nvPr/>
        </p:nvSpPr>
        <p:spPr bwMode="auto">
          <a:xfrm>
            <a:off x="2971800" y="3657600"/>
            <a:ext cx="1449388" cy="306388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64" y="60"/>
              </a:cxn>
              <a:cxn ang="0">
                <a:pos x="97" y="56"/>
              </a:cxn>
              <a:cxn ang="0">
                <a:pos x="129" y="48"/>
              </a:cxn>
              <a:cxn ang="0">
                <a:pos x="161" y="48"/>
              </a:cxn>
              <a:cxn ang="0">
                <a:pos x="194" y="40"/>
              </a:cxn>
              <a:cxn ang="0">
                <a:pos x="226" y="32"/>
              </a:cxn>
              <a:cxn ang="0">
                <a:pos x="259" y="40"/>
              </a:cxn>
              <a:cxn ang="0">
                <a:pos x="280" y="28"/>
              </a:cxn>
              <a:cxn ang="0">
                <a:pos x="312" y="16"/>
              </a:cxn>
              <a:cxn ang="0">
                <a:pos x="345" y="12"/>
              </a:cxn>
              <a:cxn ang="0">
                <a:pos x="383" y="12"/>
              </a:cxn>
              <a:cxn ang="0">
                <a:pos x="415" y="12"/>
              </a:cxn>
              <a:cxn ang="0">
                <a:pos x="447" y="8"/>
              </a:cxn>
              <a:cxn ang="0">
                <a:pos x="507" y="8"/>
              </a:cxn>
              <a:cxn ang="0">
                <a:pos x="555" y="4"/>
              </a:cxn>
              <a:cxn ang="0">
                <a:pos x="588" y="4"/>
              </a:cxn>
              <a:cxn ang="0">
                <a:pos x="625" y="4"/>
              </a:cxn>
              <a:cxn ang="0">
                <a:pos x="658" y="8"/>
              </a:cxn>
              <a:cxn ang="0">
                <a:pos x="690" y="4"/>
              </a:cxn>
              <a:cxn ang="0">
                <a:pos x="723" y="4"/>
              </a:cxn>
              <a:cxn ang="0">
                <a:pos x="766" y="4"/>
              </a:cxn>
              <a:cxn ang="0">
                <a:pos x="825" y="16"/>
              </a:cxn>
              <a:cxn ang="0">
                <a:pos x="858" y="20"/>
              </a:cxn>
              <a:cxn ang="0">
                <a:pos x="895" y="28"/>
              </a:cxn>
              <a:cxn ang="0">
                <a:pos x="906" y="52"/>
              </a:cxn>
              <a:cxn ang="0">
                <a:pos x="912" y="76"/>
              </a:cxn>
              <a:cxn ang="0">
                <a:pos x="906" y="100"/>
              </a:cxn>
              <a:cxn ang="0">
                <a:pos x="901" y="124"/>
              </a:cxn>
              <a:cxn ang="0">
                <a:pos x="890" y="148"/>
              </a:cxn>
              <a:cxn ang="0">
                <a:pos x="874" y="172"/>
              </a:cxn>
              <a:cxn ang="0">
                <a:pos x="841" y="176"/>
              </a:cxn>
              <a:cxn ang="0">
                <a:pos x="825" y="188"/>
              </a:cxn>
              <a:cxn ang="0">
                <a:pos x="793" y="188"/>
              </a:cxn>
              <a:cxn ang="0">
                <a:pos x="760" y="188"/>
              </a:cxn>
              <a:cxn ang="0">
                <a:pos x="728" y="184"/>
              </a:cxn>
              <a:cxn ang="0">
                <a:pos x="696" y="192"/>
              </a:cxn>
              <a:cxn ang="0">
                <a:pos x="663" y="180"/>
              </a:cxn>
              <a:cxn ang="0">
                <a:pos x="631" y="180"/>
              </a:cxn>
              <a:cxn ang="0">
                <a:pos x="599" y="188"/>
              </a:cxn>
              <a:cxn ang="0">
                <a:pos x="561" y="188"/>
              </a:cxn>
              <a:cxn ang="0">
                <a:pos x="528" y="184"/>
              </a:cxn>
              <a:cxn ang="0">
                <a:pos x="485" y="188"/>
              </a:cxn>
              <a:cxn ang="0">
                <a:pos x="453" y="172"/>
              </a:cxn>
              <a:cxn ang="0">
                <a:pos x="372" y="172"/>
              </a:cxn>
              <a:cxn ang="0">
                <a:pos x="339" y="180"/>
              </a:cxn>
              <a:cxn ang="0">
                <a:pos x="291" y="180"/>
              </a:cxn>
              <a:cxn ang="0">
                <a:pos x="205" y="168"/>
              </a:cxn>
              <a:cxn ang="0">
                <a:pos x="145" y="156"/>
              </a:cxn>
              <a:cxn ang="0">
                <a:pos x="124" y="140"/>
              </a:cxn>
              <a:cxn ang="0">
                <a:pos x="80" y="140"/>
              </a:cxn>
              <a:cxn ang="0">
                <a:pos x="48" y="132"/>
              </a:cxn>
              <a:cxn ang="0">
                <a:pos x="21" y="120"/>
              </a:cxn>
            </a:cxnLst>
            <a:rect l="0" t="0" r="r" b="b"/>
            <a:pathLst>
              <a:path w="913" h="193">
                <a:moveTo>
                  <a:pt x="0" y="96"/>
                </a:moveTo>
                <a:lnTo>
                  <a:pt x="32" y="76"/>
                </a:lnTo>
                <a:lnTo>
                  <a:pt x="48" y="72"/>
                </a:lnTo>
                <a:lnTo>
                  <a:pt x="64" y="60"/>
                </a:lnTo>
                <a:lnTo>
                  <a:pt x="80" y="60"/>
                </a:lnTo>
                <a:lnTo>
                  <a:pt x="97" y="56"/>
                </a:lnTo>
                <a:lnTo>
                  <a:pt x="113" y="48"/>
                </a:lnTo>
                <a:lnTo>
                  <a:pt x="129" y="48"/>
                </a:lnTo>
                <a:lnTo>
                  <a:pt x="145" y="56"/>
                </a:lnTo>
                <a:lnTo>
                  <a:pt x="161" y="48"/>
                </a:lnTo>
                <a:lnTo>
                  <a:pt x="178" y="44"/>
                </a:lnTo>
                <a:lnTo>
                  <a:pt x="194" y="40"/>
                </a:lnTo>
                <a:lnTo>
                  <a:pt x="210" y="32"/>
                </a:lnTo>
                <a:lnTo>
                  <a:pt x="226" y="32"/>
                </a:lnTo>
                <a:lnTo>
                  <a:pt x="242" y="40"/>
                </a:lnTo>
                <a:lnTo>
                  <a:pt x="259" y="40"/>
                </a:lnTo>
                <a:lnTo>
                  <a:pt x="264" y="28"/>
                </a:lnTo>
                <a:lnTo>
                  <a:pt x="280" y="28"/>
                </a:lnTo>
                <a:lnTo>
                  <a:pt x="296" y="20"/>
                </a:lnTo>
                <a:lnTo>
                  <a:pt x="312" y="16"/>
                </a:lnTo>
                <a:lnTo>
                  <a:pt x="329" y="12"/>
                </a:lnTo>
                <a:lnTo>
                  <a:pt x="345" y="12"/>
                </a:lnTo>
                <a:lnTo>
                  <a:pt x="366" y="12"/>
                </a:lnTo>
                <a:lnTo>
                  <a:pt x="383" y="12"/>
                </a:lnTo>
                <a:lnTo>
                  <a:pt x="399" y="12"/>
                </a:lnTo>
                <a:lnTo>
                  <a:pt x="415" y="12"/>
                </a:lnTo>
                <a:lnTo>
                  <a:pt x="431" y="4"/>
                </a:lnTo>
                <a:lnTo>
                  <a:pt x="447" y="8"/>
                </a:lnTo>
                <a:lnTo>
                  <a:pt x="491" y="8"/>
                </a:lnTo>
                <a:lnTo>
                  <a:pt x="507" y="8"/>
                </a:lnTo>
                <a:lnTo>
                  <a:pt x="523" y="8"/>
                </a:lnTo>
                <a:lnTo>
                  <a:pt x="555" y="4"/>
                </a:lnTo>
                <a:lnTo>
                  <a:pt x="572" y="4"/>
                </a:lnTo>
                <a:lnTo>
                  <a:pt x="588" y="4"/>
                </a:lnTo>
                <a:lnTo>
                  <a:pt x="609" y="4"/>
                </a:lnTo>
                <a:lnTo>
                  <a:pt x="625" y="4"/>
                </a:lnTo>
                <a:lnTo>
                  <a:pt x="642" y="8"/>
                </a:lnTo>
                <a:lnTo>
                  <a:pt x="658" y="8"/>
                </a:lnTo>
                <a:lnTo>
                  <a:pt x="674" y="4"/>
                </a:lnTo>
                <a:lnTo>
                  <a:pt x="690" y="4"/>
                </a:lnTo>
                <a:lnTo>
                  <a:pt x="706" y="8"/>
                </a:lnTo>
                <a:lnTo>
                  <a:pt x="723" y="4"/>
                </a:lnTo>
                <a:lnTo>
                  <a:pt x="744" y="0"/>
                </a:lnTo>
                <a:lnTo>
                  <a:pt x="766" y="4"/>
                </a:lnTo>
                <a:lnTo>
                  <a:pt x="809" y="8"/>
                </a:lnTo>
                <a:lnTo>
                  <a:pt x="825" y="16"/>
                </a:lnTo>
                <a:lnTo>
                  <a:pt x="841" y="16"/>
                </a:lnTo>
                <a:lnTo>
                  <a:pt x="858" y="20"/>
                </a:lnTo>
                <a:lnTo>
                  <a:pt x="874" y="24"/>
                </a:lnTo>
                <a:lnTo>
                  <a:pt x="895" y="28"/>
                </a:lnTo>
                <a:lnTo>
                  <a:pt x="901" y="40"/>
                </a:lnTo>
                <a:lnTo>
                  <a:pt x="906" y="52"/>
                </a:lnTo>
                <a:lnTo>
                  <a:pt x="912" y="64"/>
                </a:lnTo>
                <a:lnTo>
                  <a:pt x="912" y="76"/>
                </a:lnTo>
                <a:lnTo>
                  <a:pt x="912" y="88"/>
                </a:lnTo>
                <a:lnTo>
                  <a:pt x="906" y="100"/>
                </a:lnTo>
                <a:lnTo>
                  <a:pt x="901" y="112"/>
                </a:lnTo>
                <a:lnTo>
                  <a:pt x="901" y="124"/>
                </a:lnTo>
                <a:lnTo>
                  <a:pt x="901" y="136"/>
                </a:lnTo>
                <a:lnTo>
                  <a:pt x="890" y="148"/>
                </a:lnTo>
                <a:lnTo>
                  <a:pt x="890" y="160"/>
                </a:lnTo>
                <a:lnTo>
                  <a:pt x="874" y="172"/>
                </a:lnTo>
                <a:lnTo>
                  <a:pt x="858" y="172"/>
                </a:lnTo>
                <a:lnTo>
                  <a:pt x="841" y="176"/>
                </a:lnTo>
                <a:lnTo>
                  <a:pt x="841" y="188"/>
                </a:lnTo>
                <a:lnTo>
                  <a:pt x="825" y="188"/>
                </a:lnTo>
                <a:lnTo>
                  <a:pt x="809" y="188"/>
                </a:lnTo>
                <a:lnTo>
                  <a:pt x="793" y="188"/>
                </a:lnTo>
                <a:lnTo>
                  <a:pt x="777" y="192"/>
                </a:lnTo>
                <a:lnTo>
                  <a:pt x="760" y="188"/>
                </a:lnTo>
                <a:lnTo>
                  <a:pt x="744" y="184"/>
                </a:lnTo>
                <a:lnTo>
                  <a:pt x="728" y="184"/>
                </a:lnTo>
                <a:lnTo>
                  <a:pt x="712" y="188"/>
                </a:lnTo>
                <a:lnTo>
                  <a:pt x="696" y="192"/>
                </a:lnTo>
                <a:lnTo>
                  <a:pt x="679" y="188"/>
                </a:lnTo>
                <a:lnTo>
                  <a:pt x="663" y="180"/>
                </a:lnTo>
                <a:lnTo>
                  <a:pt x="647" y="176"/>
                </a:lnTo>
                <a:lnTo>
                  <a:pt x="631" y="180"/>
                </a:lnTo>
                <a:lnTo>
                  <a:pt x="615" y="184"/>
                </a:lnTo>
                <a:lnTo>
                  <a:pt x="599" y="188"/>
                </a:lnTo>
                <a:lnTo>
                  <a:pt x="582" y="192"/>
                </a:lnTo>
                <a:lnTo>
                  <a:pt x="561" y="188"/>
                </a:lnTo>
                <a:lnTo>
                  <a:pt x="545" y="184"/>
                </a:lnTo>
                <a:lnTo>
                  <a:pt x="528" y="184"/>
                </a:lnTo>
                <a:lnTo>
                  <a:pt x="512" y="184"/>
                </a:lnTo>
                <a:lnTo>
                  <a:pt x="485" y="188"/>
                </a:lnTo>
                <a:lnTo>
                  <a:pt x="469" y="188"/>
                </a:lnTo>
                <a:lnTo>
                  <a:pt x="453" y="172"/>
                </a:lnTo>
                <a:lnTo>
                  <a:pt x="404" y="172"/>
                </a:lnTo>
                <a:lnTo>
                  <a:pt x="372" y="172"/>
                </a:lnTo>
                <a:lnTo>
                  <a:pt x="356" y="176"/>
                </a:lnTo>
                <a:lnTo>
                  <a:pt x="339" y="180"/>
                </a:lnTo>
                <a:lnTo>
                  <a:pt x="323" y="180"/>
                </a:lnTo>
                <a:lnTo>
                  <a:pt x="291" y="180"/>
                </a:lnTo>
                <a:lnTo>
                  <a:pt x="259" y="180"/>
                </a:lnTo>
                <a:lnTo>
                  <a:pt x="205" y="168"/>
                </a:lnTo>
                <a:lnTo>
                  <a:pt x="161" y="160"/>
                </a:lnTo>
                <a:lnTo>
                  <a:pt x="145" y="156"/>
                </a:lnTo>
                <a:lnTo>
                  <a:pt x="140" y="144"/>
                </a:lnTo>
                <a:lnTo>
                  <a:pt x="124" y="140"/>
                </a:lnTo>
                <a:lnTo>
                  <a:pt x="102" y="140"/>
                </a:lnTo>
                <a:lnTo>
                  <a:pt x="80" y="140"/>
                </a:lnTo>
                <a:lnTo>
                  <a:pt x="64" y="140"/>
                </a:lnTo>
                <a:lnTo>
                  <a:pt x="48" y="132"/>
                </a:lnTo>
                <a:lnTo>
                  <a:pt x="37" y="120"/>
                </a:lnTo>
                <a:lnTo>
                  <a:pt x="21" y="120"/>
                </a:lnTo>
                <a:lnTo>
                  <a:pt x="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2" name="Freeform 32"/>
          <p:cNvSpPr>
            <a:spLocks/>
          </p:cNvSpPr>
          <p:nvPr/>
        </p:nvSpPr>
        <p:spPr bwMode="auto">
          <a:xfrm>
            <a:off x="3124200" y="3657600"/>
            <a:ext cx="1373188" cy="306388"/>
          </a:xfrm>
          <a:custGeom>
            <a:avLst/>
            <a:gdLst/>
            <a:ahLst/>
            <a:cxnLst>
              <a:cxn ang="0">
                <a:pos x="30" y="76"/>
              </a:cxn>
              <a:cxn ang="0">
                <a:pos x="61" y="60"/>
              </a:cxn>
              <a:cxn ang="0">
                <a:pos x="92" y="56"/>
              </a:cxn>
              <a:cxn ang="0">
                <a:pos x="122" y="48"/>
              </a:cxn>
              <a:cxn ang="0">
                <a:pos x="153" y="48"/>
              </a:cxn>
              <a:cxn ang="0">
                <a:pos x="184" y="40"/>
              </a:cxn>
              <a:cxn ang="0">
                <a:pos x="214" y="32"/>
              </a:cxn>
              <a:cxn ang="0">
                <a:pos x="245" y="40"/>
              </a:cxn>
              <a:cxn ang="0">
                <a:pos x="265" y="28"/>
              </a:cxn>
              <a:cxn ang="0">
                <a:pos x="296" y="16"/>
              </a:cxn>
              <a:cxn ang="0">
                <a:pos x="327" y="12"/>
              </a:cxn>
              <a:cxn ang="0">
                <a:pos x="362" y="12"/>
              </a:cxn>
              <a:cxn ang="0">
                <a:pos x="393" y="12"/>
              </a:cxn>
              <a:cxn ang="0">
                <a:pos x="424" y="8"/>
              </a:cxn>
              <a:cxn ang="0">
                <a:pos x="480" y="8"/>
              </a:cxn>
              <a:cxn ang="0">
                <a:pos x="526" y="4"/>
              </a:cxn>
              <a:cxn ang="0">
                <a:pos x="557" y="4"/>
              </a:cxn>
              <a:cxn ang="0">
                <a:pos x="593" y="4"/>
              </a:cxn>
              <a:cxn ang="0">
                <a:pos x="623" y="8"/>
              </a:cxn>
              <a:cxn ang="0">
                <a:pos x="654" y="4"/>
              </a:cxn>
              <a:cxn ang="0">
                <a:pos x="685" y="4"/>
              </a:cxn>
              <a:cxn ang="0">
                <a:pos x="725" y="4"/>
              </a:cxn>
              <a:cxn ang="0">
                <a:pos x="782" y="16"/>
              </a:cxn>
              <a:cxn ang="0">
                <a:pos x="812" y="20"/>
              </a:cxn>
              <a:cxn ang="0">
                <a:pos x="848" y="28"/>
              </a:cxn>
              <a:cxn ang="0">
                <a:pos x="858" y="52"/>
              </a:cxn>
              <a:cxn ang="0">
                <a:pos x="864" y="76"/>
              </a:cxn>
              <a:cxn ang="0">
                <a:pos x="858" y="100"/>
              </a:cxn>
              <a:cxn ang="0">
                <a:pos x="853" y="124"/>
              </a:cxn>
              <a:cxn ang="0">
                <a:pos x="843" y="148"/>
              </a:cxn>
              <a:cxn ang="0">
                <a:pos x="828" y="172"/>
              </a:cxn>
              <a:cxn ang="0">
                <a:pos x="797" y="176"/>
              </a:cxn>
              <a:cxn ang="0">
                <a:pos x="782" y="188"/>
              </a:cxn>
              <a:cxn ang="0">
                <a:pos x="751" y="188"/>
              </a:cxn>
              <a:cxn ang="0">
                <a:pos x="720" y="188"/>
              </a:cxn>
              <a:cxn ang="0">
                <a:pos x="690" y="184"/>
              </a:cxn>
              <a:cxn ang="0">
                <a:pos x="659" y="192"/>
              </a:cxn>
              <a:cxn ang="0">
                <a:pos x="628" y="180"/>
              </a:cxn>
              <a:cxn ang="0">
                <a:pos x="598" y="180"/>
              </a:cxn>
              <a:cxn ang="0">
                <a:pos x="567" y="188"/>
              </a:cxn>
              <a:cxn ang="0">
                <a:pos x="531" y="188"/>
              </a:cxn>
              <a:cxn ang="0">
                <a:pos x="501" y="184"/>
              </a:cxn>
              <a:cxn ang="0">
                <a:pos x="460" y="188"/>
              </a:cxn>
              <a:cxn ang="0">
                <a:pos x="429" y="172"/>
              </a:cxn>
              <a:cxn ang="0">
                <a:pos x="352" y="172"/>
              </a:cxn>
              <a:cxn ang="0">
                <a:pos x="322" y="180"/>
              </a:cxn>
              <a:cxn ang="0">
                <a:pos x="276" y="180"/>
              </a:cxn>
              <a:cxn ang="0">
                <a:pos x="194" y="168"/>
              </a:cxn>
              <a:cxn ang="0">
                <a:pos x="138" y="156"/>
              </a:cxn>
              <a:cxn ang="0">
                <a:pos x="117" y="140"/>
              </a:cxn>
              <a:cxn ang="0">
                <a:pos x="76" y="140"/>
              </a:cxn>
              <a:cxn ang="0">
                <a:pos x="46" y="132"/>
              </a:cxn>
              <a:cxn ang="0">
                <a:pos x="20" y="120"/>
              </a:cxn>
            </a:cxnLst>
            <a:rect l="0" t="0" r="r" b="b"/>
            <a:pathLst>
              <a:path w="865" h="193">
                <a:moveTo>
                  <a:pt x="0" y="96"/>
                </a:moveTo>
                <a:lnTo>
                  <a:pt x="30" y="76"/>
                </a:lnTo>
                <a:lnTo>
                  <a:pt x="46" y="72"/>
                </a:lnTo>
                <a:lnTo>
                  <a:pt x="61" y="60"/>
                </a:lnTo>
                <a:lnTo>
                  <a:pt x="76" y="60"/>
                </a:lnTo>
                <a:lnTo>
                  <a:pt x="92" y="56"/>
                </a:lnTo>
                <a:lnTo>
                  <a:pt x="107" y="48"/>
                </a:lnTo>
                <a:lnTo>
                  <a:pt x="122" y="48"/>
                </a:lnTo>
                <a:lnTo>
                  <a:pt x="138" y="56"/>
                </a:lnTo>
                <a:lnTo>
                  <a:pt x="153" y="48"/>
                </a:lnTo>
                <a:lnTo>
                  <a:pt x="168" y="44"/>
                </a:lnTo>
                <a:lnTo>
                  <a:pt x="184" y="40"/>
                </a:lnTo>
                <a:lnTo>
                  <a:pt x="199" y="32"/>
                </a:lnTo>
                <a:lnTo>
                  <a:pt x="214" y="32"/>
                </a:lnTo>
                <a:lnTo>
                  <a:pt x="230" y="40"/>
                </a:lnTo>
                <a:lnTo>
                  <a:pt x="245" y="40"/>
                </a:lnTo>
                <a:lnTo>
                  <a:pt x="250" y="28"/>
                </a:lnTo>
                <a:lnTo>
                  <a:pt x="265" y="28"/>
                </a:lnTo>
                <a:lnTo>
                  <a:pt x="281" y="20"/>
                </a:lnTo>
                <a:lnTo>
                  <a:pt x="296" y="16"/>
                </a:lnTo>
                <a:lnTo>
                  <a:pt x="311" y="12"/>
                </a:lnTo>
                <a:lnTo>
                  <a:pt x="327" y="12"/>
                </a:lnTo>
                <a:lnTo>
                  <a:pt x="347" y="12"/>
                </a:lnTo>
                <a:lnTo>
                  <a:pt x="362" y="12"/>
                </a:lnTo>
                <a:lnTo>
                  <a:pt x="378" y="12"/>
                </a:lnTo>
                <a:lnTo>
                  <a:pt x="393" y="12"/>
                </a:lnTo>
                <a:lnTo>
                  <a:pt x="408" y="4"/>
                </a:lnTo>
                <a:lnTo>
                  <a:pt x="424" y="8"/>
                </a:lnTo>
                <a:lnTo>
                  <a:pt x="465" y="8"/>
                </a:lnTo>
                <a:lnTo>
                  <a:pt x="480" y="8"/>
                </a:lnTo>
                <a:lnTo>
                  <a:pt x="495" y="8"/>
                </a:lnTo>
                <a:lnTo>
                  <a:pt x="526" y="4"/>
                </a:lnTo>
                <a:lnTo>
                  <a:pt x="541" y="4"/>
                </a:lnTo>
                <a:lnTo>
                  <a:pt x="557" y="4"/>
                </a:lnTo>
                <a:lnTo>
                  <a:pt x="577" y="4"/>
                </a:lnTo>
                <a:lnTo>
                  <a:pt x="593" y="4"/>
                </a:lnTo>
                <a:lnTo>
                  <a:pt x="608" y="8"/>
                </a:lnTo>
                <a:lnTo>
                  <a:pt x="623" y="8"/>
                </a:lnTo>
                <a:lnTo>
                  <a:pt x="639" y="4"/>
                </a:lnTo>
                <a:lnTo>
                  <a:pt x="654" y="4"/>
                </a:lnTo>
                <a:lnTo>
                  <a:pt x="669" y="8"/>
                </a:lnTo>
                <a:lnTo>
                  <a:pt x="685" y="4"/>
                </a:lnTo>
                <a:lnTo>
                  <a:pt x="705" y="0"/>
                </a:lnTo>
                <a:lnTo>
                  <a:pt x="725" y="4"/>
                </a:lnTo>
                <a:lnTo>
                  <a:pt x="766" y="8"/>
                </a:lnTo>
                <a:lnTo>
                  <a:pt x="782" y="16"/>
                </a:lnTo>
                <a:lnTo>
                  <a:pt x="797" y="16"/>
                </a:lnTo>
                <a:lnTo>
                  <a:pt x="812" y="20"/>
                </a:lnTo>
                <a:lnTo>
                  <a:pt x="828" y="24"/>
                </a:lnTo>
                <a:lnTo>
                  <a:pt x="848" y="28"/>
                </a:lnTo>
                <a:lnTo>
                  <a:pt x="853" y="40"/>
                </a:lnTo>
                <a:lnTo>
                  <a:pt x="858" y="52"/>
                </a:lnTo>
                <a:lnTo>
                  <a:pt x="864" y="64"/>
                </a:lnTo>
                <a:lnTo>
                  <a:pt x="864" y="76"/>
                </a:lnTo>
                <a:lnTo>
                  <a:pt x="864" y="88"/>
                </a:lnTo>
                <a:lnTo>
                  <a:pt x="858" y="100"/>
                </a:lnTo>
                <a:lnTo>
                  <a:pt x="853" y="112"/>
                </a:lnTo>
                <a:lnTo>
                  <a:pt x="853" y="124"/>
                </a:lnTo>
                <a:lnTo>
                  <a:pt x="853" y="136"/>
                </a:lnTo>
                <a:lnTo>
                  <a:pt x="843" y="148"/>
                </a:lnTo>
                <a:lnTo>
                  <a:pt x="843" y="160"/>
                </a:lnTo>
                <a:lnTo>
                  <a:pt x="828" y="172"/>
                </a:lnTo>
                <a:lnTo>
                  <a:pt x="812" y="172"/>
                </a:lnTo>
                <a:lnTo>
                  <a:pt x="797" y="176"/>
                </a:lnTo>
                <a:lnTo>
                  <a:pt x="797" y="188"/>
                </a:lnTo>
                <a:lnTo>
                  <a:pt x="782" y="188"/>
                </a:lnTo>
                <a:lnTo>
                  <a:pt x="766" y="188"/>
                </a:lnTo>
                <a:lnTo>
                  <a:pt x="751" y="188"/>
                </a:lnTo>
                <a:lnTo>
                  <a:pt x="736" y="192"/>
                </a:lnTo>
                <a:lnTo>
                  <a:pt x="720" y="188"/>
                </a:lnTo>
                <a:lnTo>
                  <a:pt x="705" y="184"/>
                </a:lnTo>
                <a:lnTo>
                  <a:pt x="690" y="184"/>
                </a:lnTo>
                <a:lnTo>
                  <a:pt x="674" y="188"/>
                </a:lnTo>
                <a:lnTo>
                  <a:pt x="659" y="192"/>
                </a:lnTo>
                <a:lnTo>
                  <a:pt x="644" y="188"/>
                </a:lnTo>
                <a:lnTo>
                  <a:pt x="628" y="180"/>
                </a:lnTo>
                <a:lnTo>
                  <a:pt x="613" y="176"/>
                </a:lnTo>
                <a:lnTo>
                  <a:pt x="598" y="180"/>
                </a:lnTo>
                <a:lnTo>
                  <a:pt x="582" y="184"/>
                </a:lnTo>
                <a:lnTo>
                  <a:pt x="567" y="188"/>
                </a:lnTo>
                <a:lnTo>
                  <a:pt x="552" y="192"/>
                </a:lnTo>
                <a:lnTo>
                  <a:pt x="531" y="188"/>
                </a:lnTo>
                <a:lnTo>
                  <a:pt x="516" y="184"/>
                </a:lnTo>
                <a:lnTo>
                  <a:pt x="501" y="184"/>
                </a:lnTo>
                <a:lnTo>
                  <a:pt x="485" y="184"/>
                </a:lnTo>
                <a:lnTo>
                  <a:pt x="460" y="188"/>
                </a:lnTo>
                <a:lnTo>
                  <a:pt x="444" y="188"/>
                </a:lnTo>
                <a:lnTo>
                  <a:pt x="429" y="172"/>
                </a:lnTo>
                <a:lnTo>
                  <a:pt x="383" y="172"/>
                </a:lnTo>
                <a:lnTo>
                  <a:pt x="352" y="172"/>
                </a:lnTo>
                <a:lnTo>
                  <a:pt x="337" y="176"/>
                </a:lnTo>
                <a:lnTo>
                  <a:pt x="322" y="180"/>
                </a:lnTo>
                <a:lnTo>
                  <a:pt x="306" y="180"/>
                </a:lnTo>
                <a:lnTo>
                  <a:pt x="276" y="180"/>
                </a:lnTo>
                <a:lnTo>
                  <a:pt x="245" y="180"/>
                </a:lnTo>
                <a:lnTo>
                  <a:pt x="194" y="168"/>
                </a:lnTo>
                <a:lnTo>
                  <a:pt x="153" y="160"/>
                </a:lnTo>
                <a:lnTo>
                  <a:pt x="138" y="156"/>
                </a:lnTo>
                <a:lnTo>
                  <a:pt x="132" y="144"/>
                </a:lnTo>
                <a:lnTo>
                  <a:pt x="117" y="140"/>
                </a:lnTo>
                <a:lnTo>
                  <a:pt x="97" y="140"/>
                </a:lnTo>
                <a:lnTo>
                  <a:pt x="76" y="140"/>
                </a:lnTo>
                <a:lnTo>
                  <a:pt x="61" y="140"/>
                </a:lnTo>
                <a:lnTo>
                  <a:pt x="46" y="132"/>
                </a:lnTo>
                <a:lnTo>
                  <a:pt x="35" y="120"/>
                </a:lnTo>
                <a:lnTo>
                  <a:pt x="20" y="120"/>
                </a:lnTo>
                <a:lnTo>
                  <a:pt x="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3" name="Freeform 33"/>
          <p:cNvSpPr>
            <a:spLocks/>
          </p:cNvSpPr>
          <p:nvPr/>
        </p:nvSpPr>
        <p:spPr bwMode="auto">
          <a:xfrm>
            <a:off x="3124200" y="3657600"/>
            <a:ext cx="1677988" cy="306388"/>
          </a:xfrm>
          <a:custGeom>
            <a:avLst/>
            <a:gdLst/>
            <a:ahLst/>
            <a:cxnLst>
              <a:cxn ang="0">
                <a:pos x="37" y="76"/>
              </a:cxn>
              <a:cxn ang="0">
                <a:pos x="74" y="60"/>
              </a:cxn>
              <a:cxn ang="0">
                <a:pos x="112" y="56"/>
              </a:cxn>
              <a:cxn ang="0">
                <a:pos x="149" y="48"/>
              </a:cxn>
              <a:cxn ang="0">
                <a:pos x="187" y="48"/>
              </a:cxn>
              <a:cxn ang="0">
                <a:pos x="224" y="40"/>
              </a:cxn>
              <a:cxn ang="0">
                <a:pos x="262" y="32"/>
              </a:cxn>
              <a:cxn ang="0">
                <a:pos x="299" y="40"/>
              </a:cxn>
              <a:cxn ang="0">
                <a:pos x="324" y="28"/>
              </a:cxn>
              <a:cxn ang="0">
                <a:pos x="362" y="16"/>
              </a:cxn>
              <a:cxn ang="0">
                <a:pos x="399" y="12"/>
              </a:cxn>
              <a:cxn ang="0">
                <a:pos x="443" y="12"/>
              </a:cxn>
              <a:cxn ang="0">
                <a:pos x="481" y="12"/>
              </a:cxn>
              <a:cxn ang="0">
                <a:pos x="518" y="8"/>
              </a:cxn>
              <a:cxn ang="0">
                <a:pos x="587" y="8"/>
              </a:cxn>
              <a:cxn ang="0">
                <a:pos x="643" y="4"/>
              </a:cxn>
              <a:cxn ang="0">
                <a:pos x="681" y="4"/>
              </a:cxn>
              <a:cxn ang="0">
                <a:pos x="724" y="4"/>
              </a:cxn>
              <a:cxn ang="0">
                <a:pos x="762" y="8"/>
              </a:cxn>
              <a:cxn ang="0">
                <a:pos x="799" y="4"/>
              </a:cxn>
              <a:cxn ang="0">
                <a:pos x="837" y="4"/>
              </a:cxn>
              <a:cxn ang="0">
                <a:pos x="887" y="4"/>
              </a:cxn>
              <a:cxn ang="0">
                <a:pos x="956" y="16"/>
              </a:cxn>
              <a:cxn ang="0">
                <a:pos x="993" y="20"/>
              </a:cxn>
              <a:cxn ang="0">
                <a:pos x="1037" y="28"/>
              </a:cxn>
              <a:cxn ang="0">
                <a:pos x="1049" y="52"/>
              </a:cxn>
              <a:cxn ang="0">
                <a:pos x="1056" y="76"/>
              </a:cxn>
              <a:cxn ang="0">
                <a:pos x="1049" y="100"/>
              </a:cxn>
              <a:cxn ang="0">
                <a:pos x="1043" y="124"/>
              </a:cxn>
              <a:cxn ang="0">
                <a:pos x="1031" y="148"/>
              </a:cxn>
              <a:cxn ang="0">
                <a:pos x="1012" y="172"/>
              </a:cxn>
              <a:cxn ang="0">
                <a:pos x="974" y="176"/>
              </a:cxn>
              <a:cxn ang="0">
                <a:pos x="956" y="188"/>
              </a:cxn>
              <a:cxn ang="0">
                <a:pos x="918" y="188"/>
              </a:cxn>
              <a:cxn ang="0">
                <a:pos x="881" y="188"/>
              </a:cxn>
              <a:cxn ang="0">
                <a:pos x="843" y="184"/>
              </a:cxn>
              <a:cxn ang="0">
                <a:pos x="806" y="192"/>
              </a:cxn>
              <a:cxn ang="0">
                <a:pos x="768" y="180"/>
              </a:cxn>
              <a:cxn ang="0">
                <a:pos x="731" y="180"/>
              </a:cxn>
              <a:cxn ang="0">
                <a:pos x="693" y="188"/>
              </a:cxn>
              <a:cxn ang="0">
                <a:pos x="649" y="188"/>
              </a:cxn>
              <a:cxn ang="0">
                <a:pos x="612" y="184"/>
              </a:cxn>
              <a:cxn ang="0">
                <a:pos x="562" y="188"/>
              </a:cxn>
              <a:cxn ang="0">
                <a:pos x="524" y="172"/>
              </a:cxn>
              <a:cxn ang="0">
                <a:pos x="431" y="172"/>
              </a:cxn>
              <a:cxn ang="0">
                <a:pos x="393" y="180"/>
              </a:cxn>
              <a:cxn ang="0">
                <a:pos x="337" y="180"/>
              </a:cxn>
              <a:cxn ang="0">
                <a:pos x="237" y="168"/>
              </a:cxn>
              <a:cxn ang="0">
                <a:pos x="168" y="156"/>
              </a:cxn>
              <a:cxn ang="0">
                <a:pos x="143" y="140"/>
              </a:cxn>
              <a:cxn ang="0">
                <a:pos x="93" y="140"/>
              </a:cxn>
              <a:cxn ang="0">
                <a:pos x="56" y="132"/>
              </a:cxn>
              <a:cxn ang="0">
                <a:pos x="24" y="120"/>
              </a:cxn>
            </a:cxnLst>
            <a:rect l="0" t="0" r="r" b="b"/>
            <a:pathLst>
              <a:path w="1057" h="193">
                <a:moveTo>
                  <a:pt x="0" y="96"/>
                </a:moveTo>
                <a:lnTo>
                  <a:pt x="37" y="76"/>
                </a:lnTo>
                <a:lnTo>
                  <a:pt x="56" y="72"/>
                </a:lnTo>
                <a:lnTo>
                  <a:pt x="74" y="60"/>
                </a:lnTo>
                <a:lnTo>
                  <a:pt x="93" y="60"/>
                </a:lnTo>
                <a:lnTo>
                  <a:pt x="112" y="56"/>
                </a:lnTo>
                <a:lnTo>
                  <a:pt x="131" y="48"/>
                </a:lnTo>
                <a:lnTo>
                  <a:pt x="149" y="48"/>
                </a:lnTo>
                <a:lnTo>
                  <a:pt x="168" y="56"/>
                </a:lnTo>
                <a:lnTo>
                  <a:pt x="187" y="48"/>
                </a:lnTo>
                <a:lnTo>
                  <a:pt x="206" y="44"/>
                </a:lnTo>
                <a:lnTo>
                  <a:pt x="224" y="40"/>
                </a:lnTo>
                <a:lnTo>
                  <a:pt x="243" y="32"/>
                </a:lnTo>
                <a:lnTo>
                  <a:pt x="262" y="32"/>
                </a:lnTo>
                <a:lnTo>
                  <a:pt x="281" y="40"/>
                </a:lnTo>
                <a:lnTo>
                  <a:pt x="299" y="40"/>
                </a:lnTo>
                <a:lnTo>
                  <a:pt x="306" y="28"/>
                </a:lnTo>
                <a:lnTo>
                  <a:pt x="324" y="28"/>
                </a:lnTo>
                <a:lnTo>
                  <a:pt x="343" y="20"/>
                </a:lnTo>
                <a:lnTo>
                  <a:pt x="362" y="16"/>
                </a:lnTo>
                <a:lnTo>
                  <a:pt x="381" y="12"/>
                </a:lnTo>
                <a:lnTo>
                  <a:pt x="399" y="12"/>
                </a:lnTo>
                <a:lnTo>
                  <a:pt x="424" y="12"/>
                </a:lnTo>
                <a:lnTo>
                  <a:pt x="443" y="12"/>
                </a:lnTo>
                <a:lnTo>
                  <a:pt x="462" y="12"/>
                </a:lnTo>
                <a:lnTo>
                  <a:pt x="481" y="12"/>
                </a:lnTo>
                <a:lnTo>
                  <a:pt x="499" y="4"/>
                </a:lnTo>
                <a:lnTo>
                  <a:pt x="518" y="8"/>
                </a:lnTo>
                <a:lnTo>
                  <a:pt x="568" y="8"/>
                </a:lnTo>
                <a:lnTo>
                  <a:pt x="587" y="8"/>
                </a:lnTo>
                <a:lnTo>
                  <a:pt x="606" y="8"/>
                </a:lnTo>
                <a:lnTo>
                  <a:pt x="643" y="4"/>
                </a:lnTo>
                <a:lnTo>
                  <a:pt x="662" y="4"/>
                </a:lnTo>
                <a:lnTo>
                  <a:pt x="681" y="4"/>
                </a:lnTo>
                <a:lnTo>
                  <a:pt x="706" y="4"/>
                </a:lnTo>
                <a:lnTo>
                  <a:pt x="724" y="4"/>
                </a:lnTo>
                <a:lnTo>
                  <a:pt x="743" y="8"/>
                </a:lnTo>
                <a:lnTo>
                  <a:pt x="762" y="8"/>
                </a:lnTo>
                <a:lnTo>
                  <a:pt x="781" y="4"/>
                </a:lnTo>
                <a:lnTo>
                  <a:pt x="799" y="4"/>
                </a:lnTo>
                <a:lnTo>
                  <a:pt x="818" y="8"/>
                </a:lnTo>
                <a:lnTo>
                  <a:pt x="837" y="4"/>
                </a:lnTo>
                <a:lnTo>
                  <a:pt x="862" y="0"/>
                </a:lnTo>
                <a:lnTo>
                  <a:pt x="887" y="4"/>
                </a:lnTo>
                <a:lnTo>
                  <a:pt x="937" y="8"/>
                </a:lnTo>
                <a:lnTo>
                  <a:pt x="956" y="16"/>
                </a:lnTo>
                <a:lnTo>
                  <a:pt x="974" y="16"/>
                </a:lnTo>
                <a:lnTo>
                  <a:pt x="993" y="20"/>
                </a:lnTo>
                <a:lnTo>
                  <a:pt x="1012" y="24"/>
                </a:lnTo>
                <a:lnTo>
                  <a:pt x="1037" y="28"/>
                </a:lnTo>
                <a:lnTo>
                  <a:pt x="1043" y="40"/>
                </a:lnTo>
                <a:lnTo>
                  <a:pt x="1049" y="52"/>
                </a:lnTo>
                <a:lnTo>
                  <a:pt x="1056" y="64"/>
                </a:lnTo>
                <a:lnTo>
                  <a:pt x="1056" y="76"/>
                </a:lnTo>
                <a:lnTo>
                  <a:pt x="1056" y="88"/>
                </a:lnTo>
                <a:lnTo>
                  <a:pt x="1049" y="100"/>
                </a:lnTo>
                <a:lnTo>
                  <a:pt x="1043" y="112"/>
                </a:lnTo>
                <a:lnTo>
                  <a:pt x="1043" y="124"/>
                </a:lnTo>
                <a:lnTo>
                  <a:pt x="1043" y="136"/>
                </a:lnTo>
                <a:lnTo>
                  <a:pt x="1031" y="148"/>
                </a:lnTo>
                <a:lnTo>
                  <a:pt x="1031" y="160"/>
                </a:lnTo>
                <a:lnTo>
                  <a:pt x="1012" y="172"/>
                </a:lnTo>
                <a:lnTo>
                  <a:pt x="993" y="172"/>
                </a:lnTo>
                <a:lnTo>
                  <a:pt x="974" y="176"/>
                </a:lnTo>
                <a:lnTo>
                  <a:pt x="974" y="188"/>
                </a:lnTo>
                <a:lnTo>
                  <a:pt x="956" y="188"/>
                </a:lnTo>
                <a:lnTo>
                  <a:pt x="937" y="188"/>
                </a:lnTo>
                <a:lnTo>
                  <a:pt x="918" y="188"/>
                </a:lnTo>
                <a:lnTo>
                  <a:pt x="899" y="192"/>
                </a:lnTo>
                <a:lnTo>
                  <a:pt x="881" y="188"/>
                </a:lnTo>
                <a:lnTo>
                  <a:pt x="862" y="184"/>
                </a:lnTo>
                <a:lnTo>
                  <a:pt x="843" y="184"/>
                </a:lnTo>
                <a:lnTo>
                  <a:pt x="824" y="188"/>
                </a:lnTo>
                <a:lnTo>
                  <a:pt x="806" y="192"/>
                </a:lnTo>
                <a:lnTo>
                  <a:pt x="787" y="188"/>
                </a:lnTo>
                <a:lnTo>
                  <a:pt x="768" y="180"/>
                </a:lnTo>
                <a:lnTo>
                  <a:pt x="749" y="176"/>
                </a:lnTo>
                <a:lnTo>
                  <a:pt x="731" y="180"/>
                </a:lnTo>
                <a:lnTo>
                  <a:pt x="712" y="184"/>
                </a:lnTo>
                <a:lnTo>
                  <a:pt x="693" y="188"/>
                </a:lnTo>
                <a:lnTo>
                  <a:pt x="674" y="192"/>
                </a:lnTo>
                <a:lnTo>
                  <a:pt x="649" y="188"/>
                </a:lnTo>
                <a:lnTo>
                  <a:pt x="631" y="184"/>
                </a:lnTo>
                <a:lnTo>
                  <a:pt x="612" y="184"/>
                </a:lnTo>
                <a:lnTo>
                  <a:pt x="593" y="184"/>
                </a:lnTo>
                <a:lnTo>
                  <a:pt x="562" y="188"/>
                </a:lnTo>
                <a:lnTo>
                  <a:pt x="543" y="188"/>
                </a:lnTo>
                <a:lnTo>
                  <a:pt x="524" y="172"/>
                </a:lnTo>
                <a:lnTo>
                  <a:pt x="468" y="172"/>
                </a:lnTo>
                <a:lnTo>
                  <a:pt x="431" y="172"/>
                </a:lnTo>
                <a:lnTo>
                  <a:pt x="412" y="176"/>
                </a:lnTo>
                <a:lnTo>
                  <a:pt x="393" y="180"/>
                </a:lnTo>
                <a:lnTo>
                  <a:pt x="374" y="180"/>
                </a:lnTo>
                <a:lnTo>
                  <a:pt x="337" y="180"/>
                </a:lnTo>
                <a:lnTo>
                  <a:pt x="299" y="180"/>
                </a:lnTo>
                <a:lnTo>
                  <a:pt x="237" y="168"/>
                </a:lnTo>
                <a:lnTo>
                  <a:pt x="187" y="160"/>
                </a:lnTo>
                <a:lnTo>
                  <a:pt x="168" y="156"/>
                </a:lnTo>
                <a:lnTo>
                  <a:pt x="162" y="144"/>
                </a:lnTo>
                <a:lnTo>
                  <a:pt x="143" y="140"/>
                </a:lnTo>
                <a:lnTo>
                  <a:pt x="118" y="140"/>
                </a:lnTo>
                <a:lnTo>
                  <a:pt x="93" y="140"/>
                </a:lnTo>
                <a:lnTo>
                  <a:pt x="74" y="140"/>
                </a:lnTo>
                <a:lnTo>
                  <a:pt x="56" y="132"/>
                </a:lnTo>
                <a:lnTo>
                  <a:pt x="43" y="120"/>
                </a:lnTo>
                <a:lnTo>
                  <a:pt x="24" y="120"/>
                </a:lnTo>
                <a:lnTo>
                  <a:pt x="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4" name="Freeform 34"/>
          <p:cNvSpPr>
            <a:spLocks/>
          </p:cNvSpPr>
          <p:nvPr/>
        </p:nvSpPr>
        <p:spPr bwMode="auto">
          <a:xfrm>
            <a:off x="3276600" y="3657600"/>
            <a:ext cx="1830388" cy="306388"/>
          </a:xfrm>
          <a:custGeom>
            <a:avLst/>
            <a:gdLst/>
            <a:ahLst/>
            <a:cxnLst>
              <a:cxn ang="0">
                <a:pos x="40" y="76"/>
              </a:cxn>
              <a:cxn ang="0">
                <a:pos x="81" y="60"/>
              </a:cxn>
              <a:cxn ang="0">
                <a:pos x="122" y="56"/>
              </a:cxn>
              <a:cxn ang="0">
                <a:pos x="163" y="48"/>
              </a:cxn>
              <a:cxn ang="0">
                <a:pos x="204" y="48"/>
              </a:cxn>
              <a:cxn ang="0">
                <a:pos x="245" y="40"/>
              </a:cxn>
              <a:cxn ang="0">
                <a:pos x="286" y="32"/>
              </a:cxn>
              <a:cxn ang="0">
                <a:pos x="327" y="40"/>
              </a:cxn>
              <a:cxn ang="0">
                <a:pos x="354" y="28"/>
              </a:cxn>
              <a:cxn ang="0">
                <a:pos x="395" y="16"/>
              </a:cxn>
              <a:cxn ang="0">
                <a:pos x="436" y="12"/>
              </a:cxn>
              <a:cxn ang="0">
                <a:pos x="483" y="12"/>
              </a:cxn>
              <a:cxn ang="0">
                <a:pos x="524" y="12"/>
              </a:cxn>
              <a:cxn ang="0">
                <a:pos x="565" y="8"/>
              </a:cxn>
              <a:cxn ang="0">
                <a:pos x="640" y="8"/>
              </a:cxn>
              <a:cxn ang="0">
                <a:pos x="702" y="4"/>
              </a:cxn>
              <a:cxn ang="0">
                <a:pos x="743" y="4"/>
              </a:cxn>
              <a:cxn ang="0">
                <a:pos x="790" y="4"/>
              </a:cxn>
              <a:cxn ang="0">
                <a:pos x="831" y="8"/>
              </a:cxn>
              <a:cxn ang="0">
                <a:pos x="872" y="4"/>
              </a:cxn>
              <a:cxn ang="0">
                <a:pos x="913" y="4"/>
              </a:cxn>
              <a:cxn ang="0">
                <a:pos x="967" y="4"/>
              </a:cxn>
              <a:cxn ang="0">
                <a:pos x="1042" y="16"/>
              </a:cxn>
              <a:cxn ang="0">
                <a:pos x="1083" y="20"/>
              </a:cxn>
              <a:cxn ang="0">
                <a:pos x="1131" y="28"/>
              </a:cxn>
              <a:cxn ang="0">
                <a:pos x="1145" y="52"/>
              </a:cxn>
              <a:cxn ang="0">
                <a:pos x="1152" y="76"/>
              </a:cxn>
              <a:cxn ang="0">
                <a:pos x="1145" y="100"/>
              </a:cxn>
              <a:cxn ang="0">
                <a:pos x="1138" y="124"/>
              </a:cxn>
              <a:cxn ang="0">
                <a:pos x="1124" y="148"/>
              </a:cxn>
              <a:cxn ang="0">
                <a:pos x="1104" y="172"/>
              </a:cxn>
              <a:cxn ang="0">
                <a:pos x="1063" y="176"/>
              </a:cxn>
              <a:cxn ang="0">
                <a:pos x="1042" y="188"/>
              </a:cxn>
              <a:cxn ang="0">
                <a:pos x="1002" y="188"/>
              </a:cxn>
              <a:cxn ang="0">
                <a:pos x="961" y="188"/>
              </a:cxn>
              <a:cxn ang="0">
                <a:pos x="920" y="184"/>
              </a:cxn>
              <a:cxn ang="0">
                <a:pos x="879" y="192"/>
              </a:cxn>
              <a:cxn ang="0">
                <a:pos x="838" y="180"/>
              </a:cxn>
              <a:cxn ang="0">
                <a:pos x="797" y="180"/>
              </a:cxn>
              <a:cxn ang="0">
                <a:pos x="756" y="188"/>
              </a:cxn>
              <a:cxn ang="0">
                <a:pos x="708" y="188"/>
              </a:cxn>
              <a:cxn ang="0">
                <a:pos x="668" y="184"/>
              </a:cxn>
              <a:cxn ang="0">
                <a:pos x="613" y="188"/>
              </a:cxn>
              <a:cxn ang="0">
                <a:pos x="572" y="172"/>
              </a:cxn>
              <a:cxn ang="0">
                <a:pos x="470" y="172"/>
              </a:cxn>
              <a:cxn ang="0">
                <a:pos x="429" y="180"/>
              </a:cxn>
              <a:cxn ang="0">
                <a:pos x="368" y="180"/>
              </a:cxn>
              <a:cxn ang="0">
                <a:pos x="259" y="168"/>
              </a:cxn>
              <a:cxn ang="0">
                <a:pos x="184" y="156"/>
              </a:cxn>
              <a:cxn ang="0">
                <a:pos x="156" y="140"/>
              </a:cxn>
              <a:cxn ang="0">
                <a:pos x="102" y="140"/>
              </a:cxn>
              <a:cxn ang="0">
                <a:pos x="61" y="132"/>
              </a:cxn>
              <a:cxn ang="0">
                <a:pos x="27" y="120"/>
              </a:cxn>
            </a:cxnLst>
            <a:rect l="0" t="0" r="r" b="b"/>
            <a:pathLst>
              <a:path w="1153" h="193">
                <a:moveTo>
                  <a:pt x="0" y="96"/>
                </a:moveTo>
                <a:lnTo>
                  <a:pt x="40" y="76"/>
                </a:lnTo>
                <a:lnTo>
                  <a:pt x="61" y="72"/>
                </a:lnTo>
                <a:lnTo>
                  <a:pt x="81" y="60"/>
                </a:lnTo>
                <a:lnTo>
                  <a:pt x="102" y="60"/>
                </a:lnTo>
                <a:lnTo>
                  <a:pt x="122" y="56"/>
                </a:lnTo>
                <a:lnTo>
                  <a:pt x="143" y="48"/>
                </a:lnTo>
                <a:lnTo>
                  <a:pt x="163" y="48"/>
                </a:lnTo>
                <a:lnTo>
                  <a:pt x="184" y="56"/>
                </a:lnTo>
                <a:lnTo>
                  <a:pt x="204" y="48"/>
                </a:lnTo>
                <a:lnTo>
                  <a:pt x="224" y="44"/>
                </a:lnTo>
                <a:lnTo>
                  <a:pt x="245" y="40"/>
                </a:lnTo>
                <a:lnTo>
                  <a:pt x="265" y="32"/>
                </a:lnTo>
                <a:lnTo>
                  <a:pt x="286" y="32"/>
                </a:lnTo>
                <a:lnTo>
                  <a:pt x="306" y="40"/>
                </a:lnTo>
                <a:lnTo>
                  <a:pt x="327" y="40"/>
                </a:lnTo>
                <a:lnTo>
                  <a:pt x="334" y="28"/>
                </a:lnTo>
                <a:lnTo>
                  <a:pt x="354" y="28"/>
                </a:lnTo>
                <a:lnTo>
                  <a:pt x="374" y="20"/>
                </a:lnTo>
                <a:lnTo>
                  <a:pt x="395" y="16"/>
                </a:lnTo>
                <a:lnTo>
                  <a:pt x="415" y="12"/>
                </a:lnTo>
                <a:lnTo>
                  <a:pt x="436" y="12"/>
                </a:lnTo>
                <a:lnTo>
                  <a:pt x="463" y="12"/>
                </a:lnTo>
                <a:lnTo>
                  <a:pt x="483" y="12"/>
                </a:lnTo>
                <a:lnTo>
                  <a:pt x="504" y="12"/>
                </a:lnTo>
                <a:lnTo>
                  <a:pt x="524" y="12"/>
                </a:lnTo>
                <a:lnTo>
                  <a:pt x="545" y="4"/>
                </a:lnTo>
                <a:lnTo>
                  <a:pt x="565" y="8"/>
                </a:lnTo>
                <a:lnTo>
                  <a:pt x="620" y="8"/>
                </a:lnTo>
                <a:lnTo>
                  <a:pt x="640" y="8"/>
                </a:lnTo>
                <a:lnTo>
                  <a:pt x="661" y="8"/>
                </a:lnTo>
                <a:lnTo>
                  <a:pt x="702" y="4"/>
                </a:lnTo>
                <a:lnTo>
                  <a:pt x="722" y="4"/>
                </a:lnTo>
                <a:lnTo>
                  <a:pt x="743" y="4"/>
                </a:lnTo>
                <a:lnTo>
                  <a:pt x="770" y="4"/>
                </a:lnTo>
                <a:lnTo>
                  <a:pt x="790" y="4"/>
                </a:lnTo>
                <a:lnTo>
                  <a:pt x="811" y="8"/>
                </a:lnTo>
                <a:lnTo>
                  <a:pt x="831" y="8"/>
                </a:lnTo>
                <a:lnTo>
                  <a:pt x="852" y="4"/>
                </a:lnTo>
                <a:lnTo>
                  <a:pt x="872" y="4"/>
                </a:lnTo>
                <a:lnTo>
                  <a:pt x="892" y="8"/>
                </a:lnTo>
                <a:lnTo>
                  <a:pt x="913" y="4"/>
                </a:lnTo>
                <a:lnTo>
                  <a:pt x="940" y="0"/>
                </a:lnTo>
                <a:lnTo>
                  <a:pt x="967" y="4"/>
                </a:lnTo>
                <a:lnTo>
                  <a:pt x="1022" y="8"/>
                </a:lnTo>
                <a:lnTo>
                  <a:pt x="1042" y="16"/>
                </a:lnTo>
                <a:lnTo>
                  <a:pt x="1063" y="16"/>
                </a:lnTo>
                <a:lnTo>
                  <a:pt x="1083" y="20"/>
                </a:lnTo>
                <a:lnTo>
                  <a:pt x="1104" y="24"/>
                </a:lnTo>
                <a:lnTo>
                  <a:pt x="1131" y="28"/>
                </a:lnTo>
                <a:lnTo>
                  <a:pt x="1138" y="40"/>
                </a:lnTo>
                <a:lnTo>
                  <a:pt x="1145" y="52"/>
                </a:lnTo>
                <a:lnTo>
                  <a:pt x="1152" y="64"/>
                </a:lnTo>
                <a:lnTo>
                  <a:pt x="1152" y="76"/>
                </a:lnTo>
                <a:lnTo>
                  <a:pt x="1152" y="88"/>
                </a:lnTo>
                <a:lnTo>
                  <a:pt x="1145" y="100"/>
                </a:lnTo>
                <a:lnTo>
                  <a:pt x="1138" y="112"/>
                </a:lnTo>
                <a:lnTo>
                  <a:pt x="1138" y="124"/>
                </a:lnTo>
                <a:lnTo>
                  <a:pt x="1138" y="136"/>
                </a:lnTo>
                <a:lnTo>
                  <a:pt x="1124" y="148"/>
                </a:lnTo>
                <a:lnTo>
                  <a:pt x="1124" y="160"/>
                </a:lnTo>
                <a:lnTo>
                  <a:pt x="1104" y="172"/>
                </a:lnTo>
                <a:lnTo>
                  <a:pt x="1083" y="172"/>
                </a:lnTo>
                <a:lnTo>
                  <a:pt x="1063" y="176"/>
                </a:lnTo>
                <a:lnTo>
                  <a:pt x="1063" y="188"/>
                </a:lnTo>
                <a:lnTo>
                  <a:pt x="1042" y="188"/>
                </a:lnTo>
                <a:lnTo>
                  <a:pt x="1022" y="188"/>
                </a:lnTo>
                <a:lnTo>
                  <a:pt x="1002" y="188"/>
                </a:lnTo>
                <a:lnTo>
                  <a:pt x="981" y="192"/>
                </a:lnTo>
                <a:lnTo>
                  <a:pt x="961" y="188"/>
                </a:lnTo>
                <a:lnTo>
                  <a:pt x="940" y="184"/>
                </a:lnTo>
                <a:lnTo>
                  <a:pt x="920" y="184"/>
                </a:lnTo>
                <a:lnTo>
                  <a:pt x="899" y="188"/>
                </a:lnTo>
                <a:lnTo>
                  <a:pt x="879" y="192"/>
                </a:lnTo>
                <a:lnTo>
                  <a:pt x="858" y="188"/>
                </a:lnTo>
                <a:lnTo>
                  <a:pt x="838" y="180"/>
                </a:lnTo>
                <a:lnTo>
                  <a:pt x="817" y="176"/>
                </a:lnTo>
                <a:lnTo>
                  <a:pt x="797" y="180"/>
                </a:lnTo>
                <a:lnTo>
                  <a:pt x="777" y="184"/>
                </a:lnTo>
                <a:lnTo>
                  <a:pt x="756" y="188"/>
                </a:lnTo>
                <a:lnTo>
                  <a:pt x="736" y="192"/>
                </a:lnTo>
                <a:lnTo>
                  <a:pt x="708" y="188"/>
                </a:lnTo>
                <a:lnTo>
                  <a:pt x="688" y="184"/>
                </a:lnTo>
                <a:lnTo>
                  <a:pt x="668" y="184"/>
                </a:lnTo>
                <a:lnTo>
                  <a:pt x="647" y="184"/>
                </a:lnTo>
                <a:lnTo>
                  <a:pt x="613" y="188"/>
                </a:lnTo>
                <a:lnTo>
                  <a:pt x="593" y="188"/>
                </a:lnTo>
                <a:lnTo>
                  <a:pt x="572" y="172"/>
                </a:lnTo>
                <a:lnTo>
                  <a:pt x="511" y="172"/>
                </a:lnTo>
                <a:lnTo>
                  <a:pt x="470" y="172"/>
                </a:lnTo>
                <a:lnTo>
                  <a:pt x="449" y="176"/>
                </a:lnTo>
                <a:lnTo>
                  <a:pt x="429" y="180"/>
                </a:lnTo>
                <a:lnTo>
                  <a:pt x="408" y="180"/>
                </a:lnTo>
                <a:lnTo>
                  <a:pt x="368" y="180"/>
                </a:lnTo>
                <a:lnTo>
                  <a:pt x="327" y="180"/>
                </a:lnTo>
                <a:lnTo>
                  <a:pt x="259" y="168"/>
                </a:lnTo>
                <a:lnTo>
                  <a:pt x="204" y="160"/>
                </a:lnTo>
                <a:lnTo>
                  <a:pt x="184" y="156"/>
                </a:lnTo>
                <a:lnTo>
                  <a:pt x="177" y="144"/>
                </a:lnTo>
                <a:lnTo>
                  <a:pt x="156" y="140"/>
                </a:lnTo>
                <a:lnTo>
                  <a:pt x="129" y="140"/>
                </a:lnTo>
                <a:lnTo>
                  <a:pt x="102" y="140"/>
                </a:lnTo>
                <a:lnTo>
                  <a:pt x="81" y="140"/>
                </a:lnTo>
                <a:lnTo>
                  <a:pt x="61" y="132"/>
                </a:lnTo>
                <a:lnTo>
                  <a:pt x="47" y="120"/>
                </a:lnTo>
                <a:lnTo>
                  <a:pt x="27" y="120"/>
                </a:lnTo>
                <a:lnTo>
                  <a:pt x="0" y="96"/>
                </a:lnTo>
              </a:path>
            </a:pathLst>
          </a:custGeom>
          <a:solidFill>
            <a:srgbClr val="DDDDDD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5" name="Freeform 35"/>
          <p:cNvSpPr>
            <a:spLocks/>
          </p:cNvSpPr>
          <p:nvPr/>
        </p:nvSpPr>
        <p:spPr bwMode="auto">
          <a:xfrm>
            <a:off x="3657600" y="3657600"/>
            <a:ext cx="1525588" cy="306388"/>
          </a:xfrm>
          <a:custGeom>
            <a:avLst/>
            <a:gdLst/>
            <a:ahLst/>
            <a:cxnLst>
              <a:cxn ang="0">
                <a:pos x="34" y="76"/>
              </a:cxn>
              <a:cxn ang="0">
                <a:pos x="68" y="60"/>
              </a:cxn>
              <a:cxn ang="0">
                <a:pos x="102" y="56"/>
              </a:cxn>
              <a:cxn ang="0">
                <a:pos x="136" y="48"/>
              </a:cxn>
              <a:cxn ang="0">
                <a:pos x="170" y="48"/>
              </a:cxn>
              <a:cxn ang="0">
                <a:pos x="204" y="40"/>
              </a:cxn>
              <a:cxn ang="0">
                <a:pos x="238" y="32"/>
              </a:cxn>
              <a:cxn ang="0">
                <a:pos x="272" y="40"/>
              </a:cxn>
              <a:cxn ang="0">
                <a:pos x="295" y="28"/>
              </a:cxn>
              <a:cxn ang="0">
                <a:pos x="329" y="16"/>
              </a:cxn>
              <a:cxn ang="0">
                <a:pos x="363" y="12"/>
              </a:cxn>
              <a:cxn ang="0">
                <a:pos x="403" y="12"/>
              </a:cxn>
              <a:cxn ang="0">
                <a:pos x="437" y="12"/>
              </a:cxn>
              <a:cxn ang="0">
                <a:pos x="471" y="8"/>
              </a:cxn>
              <a:cxn ang="0">
                <a:pos x="533" y="8"/>
              </a:cxn>
              <a:cxn ang="0">
                <a:pos x="585" y="4"/>
              </a:cxn>
              <a:cxn ang="0">
                <a:pos x="619" y="4"/>
              </a:cxn>
              <a:cxn ang="0">
                <a:pos x="658" y="4"/>
              </a:cxn>
              <a:cxn ang="0">
                <a:pos x="693" y="8"/>
              </a:cxn>
              <a:cxn ang="0">
                <a:pos x="727" y="4"/>
              </a:cxn>
              <a:cxn ang="0">
                <a:pos x="761" y="4"/>
              </a:cxn>
              <a:cxn ang="0">
                <a:pos x="806" y="4"/>
              </a:cxn>
              <a:cxn ang="0">
                <a:pos x="869" y="16"/>
              </a:cxn>
              <a:cxn ang="0">
                <a:pos x="903" y="20"/>
              </a:cxn>
              <a:cxn ang="0">
                <a:pos x="942" y="28"/>
              </a:cxn>
              <a:cxn ang="0">
                <a:pos x="954" y="52"/>
              </a:cxn>
              <a:cxn ang="0">
                <a:pos x="960" y="76"/>
              </a:cxn>
              <a:cxn ang="0">
                <a:pos x="954" y="100"/>
              </a:cxn>
              <a:cxn ang="0">
                <a:pos x="948" y="124"/>
              </a:cxn>
              <a:cxn ang="0">
                <a:pos x="937" y="148"/>
              </a:cxn>
              <a:cxn ang="0">
                <a:pos x="920" y="172"/>
              </a:cxn>
              <a:cxn ang="0">
                <a:pos x="886" y="176"/>
              </a:cxn>
              <a:cxn ang="0">
                <a:pos x="869" y="188"/>
              </a:cxn>
              <a:cxn ang="0">
                <a:pos x="835" y="188"/>
              </a:cxn>
              <a:cxn ang="0">
                <a:pos x="800" y="188"/>
              </a:cxn>
              <a:cxn ang="0">
                <a:pos x="766" y="184"/>
              </a:cxn>
              <a:cxn ang="0">
                <a:pos x="732" y="192"/>
              </a:cxn>
              <a:cxn ang="0">
                <a:pos x="698" y="180"/>
              </a:cxn>
              <a:cxn ang="0">
                <a:pos x="664" y="180"/>
              </a:cxn>
              <a:cxn ang="0">
                <a:pos x="630" y="188"/>
              </a:cxn>
              <a:cxn ang="0">
                <a:pos x="590" y="188"/>
              </a:cxn>
              <a:cxn ang="0">
                <a:pos x="556" y="184"/>
              </a:cxn>
              <a:cxn ang="0">
                <a:pos x="511" y="188"/>
              </a:cxn>
              <a:cxn ang="0">
                <a:pos x="477" y="172"/>
              </a:cxn>
              <a:cxn ang="0">
                <a:pos x="391" y="172"/>
              </a:cxn>
              <a:cxn ang="0">
                <a:pos x="357" y="180"/>
              </a:cxn>
              <a:cxn ang="0">
                <a:pos x="306" y="180"/>
              </a:cxn>
              <a:cxn ang="0">
                <a:pos x="215" y="168"/>
              </a:cxn>
              <a:cxn ang="0">
                <a:pos x="153" y="156"/>
              </a:cxn>
              <a:cxn ang="0">
                <a:pos x="130" y="140"/>
              </a:cxn>
              <a:cxn ang="0">
                <a:pos x="85" y="140"/>
              </a:cxn>
              <a:cxn ang="0">
                <a:pos x="51" y="132"/>
              </a:cxn>
              <a:cxn ang="0">
                <a:pos x="22" y="120"/>
              </a:cxn>
            </a:cxnLst>
            <a:rect l="0" t="0" r="r" b="b"/>
            <a:pathLst>
              <a:path w="961" h="193">
                <a:moveTo>
                  <a:pt x="0" y="96"/>
                </a:moveTo>
                <a:lnTo>
                  <a:pt x="34" y="76"/>
                </a:lnTo>
                <a:lnTo>
                  <a:pt x="51" y="72"/>
                </a:lnTo>
                <a:lnTo>
                  <a:pt x="68" y="60"/>
                </a:lnTo>
                <a:lnTo>
                  <a:pt x="85" y="60"/>
                </a:lnTo>
                <a:lnTo>
                  <a:pt x="102" y="56"/>
                </a:lnTo>
                <a:lnTo>
                  <a:pt x="119" y="48"/>
                </a:lnTo>
                <a:lnTo>
                  <a:pt x="136" y="48"/>
                </a:lnTo>
                <a:lnTo>
                  <a:pt x="153" y="56"/>
                </a:lnTo>
                <a:lnTo>
                  <a:pt x="170" y="48"/>
                </a:lnTo>
                <a:lnTo>
                  <a:pt x="187" y="44"/>
                </a:lnTo>
                <a:lnTo>
                  <a:pt x="204" y="40"/>
                </a:lnTo>
                <a:lnTo>
                  <a:pt x="221" y="32"/>
                </a:lnTo>
                <a:lnTo>
                  <a:pt x="238" y="32"/>
                </a:lnTo>
                <a:lnTo>
                  <a:pt x="255" y="40"/>
                </a:lnTo>
                <a:lnTo>
                  <a:pt x="272" y="40"/>
                </a:lnTo>
                <a:lnTo>
                  <a:pt x="278" y="28"/>
                </a:lnTo>
                <a:lnTo>
                  <a:pt x="295" y="28"/>
                </a:lnTo>
                <a:lnTo>
                  <a:pt x="312" y="20"/>
                </a:lnTo>
                <a:lnTo>
                  <a:pt x="329" y="16"/>
                </a:lnTo>
                <a:lnTo>
                  <a:pt x="346" y="12"/>
                </a:lnTo>
                <a:lnTo>
                  <a:pt x="363" y="12"/>
                </a:lnTo>
                <a:lnTo>
                  <a:pt x="386" y="12"/>
                </a:lnTo>
                <a:lnTo>
                  <a:pt x="403" y="12"/>
                </a:lnTo>
                <a:lnTo>
                  <a:pt x="420" y="12"/>
                </a:lnTo>
                <a:lnTo>
                  <a:pt x="437" y="12"/>
                </a:lnTo>
                <a:lnTo>
                  <a:pt x="454" y="4"/>
                </a:lnTo>
                <a:lnTo>
                  <a:pt x="471" y="8"/>
                </a:lnTo>
                <a:lnTo>
                  <a:pt x="516" y="8"/>
                </a:lnTo>
                <a:lnTo>
                  <a:pt x="533" y="8"/>
                </a:lnTo>
                <a:lnTo>
                  <a:pt x="551" y="8"/>
                </a:lnTo>
                <a:lnTo>
                  <a:pt x="585" y="4"/>
                </a:lnTo>
                <a:lnTo>
                  <a:pt x="602" y="4"/>
                </a:lnTo>
                <a:lnTo>
                  <a:pt x="619" y="4"/>
                </a:lnTo>
                <a:lnTo>
                  <a:pt x="641" y="4"/>
                </a:lnTo>
                <a:lnTo>
                  <a:pt x="658" y="4"/>
                </a:lnTo>
                <a:lnTo>
                  <a:pt x="675" y="8"/>
                </a:lnTo>
                <a:lnTo>
                  <a:pt x="693" y="8"/>
                </a:lnTo>
                <a:lnTo>
                  <a:pt x="710" y="4"/>
                </a:lnTo>
                <a:lnTo>
                  <a:pt x="727" y="4"/>
                </a:lnTo>
                <a:lnTo>
                  <a:pt x="744" y="8"/>
                </a:lnTo>
                <a:lnTo>
                  <a:pt x="761" y="4"/>
                </a:lnTo>
                <a:lnTo>
                  <a:pt x="783" y="0"/>
                </a:lnTo>
                <a:lnTo>
                  <a:pt x="806" y="4"/>
                </a:lnTo>
                <a:lnTo>
                  <a:pt x="852" y="8"/>
                </a:lnTo>
                <a:lnTo>
                  <a:pt x="869" y="16"/>
                </a:lnTo>
                <a:lnTo>
                  <a:pt x="886" y="16"/>
                </a:lnTo>
                <a:lnTo>
                  <a:pt x="903" y="20"/>
                </a:lnTo>
                <a:lnTo>
                  <a:pt x="920" y="24"/>
                </a:lnTo>
                <a:lnTo>
                  <a:pt x="942" y="28"/>
                </a:lnTo>
                <a:lnTo>
                  <a:pt x="948" y="40"/>
                </a:lnTo>
                <a:lnTo>
                  <a:pt x="954" y="52"/>
                </a:lnTo>
                <a:lnTo>
                  <a:pt x="960" y="64"/>
                </a:lnTo>
                <a:lnTo>
                  <a:pt x="960" y="76"/>
                </a:lnTo>
                <a:lnTo>
                  <a:pt x="960" y="88"/>
                </a:lnTo>
                <a:lnTo>
                  <a:pt x="954" y="100"/>
                </a:lnTo>
                <a:lnTo>
                  <a:pt x="948" y="112"/>
                </a:lnTo>
                <a:lnTo>
                  <a:pt x="948" y="124"/>
                </a:lnTo>
                <a:lnTo>
                  <a:pt x="948" y="136"/>
                </a:lnTo>
                <a:lnTo>
                  <a:pt x="937" y="148"/>
                </a:lnTo>
                <a:lnTo>
                  <a:pt x="937" y="160"/>
                </a:lnTo>
                <a:lnTo>
                  <a:pt x="920" y="172"/>
                </a:lnTo>
                <a:lnTo>
                  <a:pt x="903" y="172"/>
                </a:lnTo>
                <a:lnTo>
                  <a:pt x="886" y="176"/>
                </a:lnTo>
                <a:lnTo>
                  <a:pt x="886" y="188"/>
                </a:lnTo>
                <a:lnTo>
                  <a:pt x="869" y="188"/>
                </a:lnTo>
                <a:lnTo>
                  <a:pt x="852" y="188"/>
                </a:lnTo>
                <a:lnTo>
                  <a:pt x="835" y="188"/>
                </a:lnTo>
                <a:lnTo>
                  <a:pt x="817" y="192"/>
                </a:lnTo>
                <a:lnTo>
                  <a:pt x="800" y="188"/>
                </a:lnTo>
                <a:lnTo>
                  <a:pt x="783" y="184"/>
                </a:lnTo>
                <a:lnTo>
                  <a:pt x="766" y="184"/>
                </a:lnTo>
                <a:lnTo>
                  <a:pt x="749" y="188"/>
                </a:lnTo>
                <a:lnTo>
                  <a:pt x="732" y="192"/>
                </a:lnTo>
                <a:lnTo>
                  <a:pt x="715" y="188"/>
                </a:lnTo>
                <a:lnTo>
                  <a:pt x="698" y="180"/>
                </a:lnTo>
                <a:lnTo>
                  <a:pt x="681" y="176"/>
                </a:lnTo>
                <a:lnTo>
                  <a:pt x="664" y="180"/>
                </a:lnTo>
                <a:lnTo>
                  <a:pt x="647" y="184"/>
                </a:lnTo>
                <a:lnTo>
                  <a:pt x="630" y="188"/>
                </a:lnTo>
                <a:lnTo>
                  <a:pt x="613" y="192"/>
                </a:lnTo>
                <a:lnTo>
                  <a:pt x="590" y="188"/>
                </a:lnTo>
                <a:lnTo>
                  <a:pt x="573" y="184"/>
                </a:lnTo>
                <a:lnTo>
                  <a:pt x="556" y="184"/>
                </a:lnTo>
                <a:lnTo>
                  <a:pt x="539" y="184"/>
                </a:lnTo>
                <a:lnTo>
                  <a:pt x="511" y="188"/>
                </a:lnTo>
                <a:lnTo>
                  <a:pt x="494" y="188"/>
                </a:lnTo>
                <a:lnTo>
                  <a:pt x="477" y="172"/>
                </a:lnTo>
                <a:lnTo>
                  <a:pt x="426" y="172"/>
                </a:lnTo>
                <a:lnTo>
                  <a:pt x="391" y="172"/>
                </a:lnTo>
                <a:lnTo>
                  <a:pt x="374" y="176"/>
                </a:lnTo>
                <a:lnTo>
                  <a:pt x="357" y="180"/>
                </a:lnTo>
                <a:lnTo>
                  <a:pt x="340" y="180"/>
                </a:lnTo>
                <a:lnTo>
                  <a:pt x="306" y="180"/>
                </a:lnTo>
                <a:lnTo>
                  <a:pt x="272" y="180"/>
                </a:lnTo>
                <a:lnTo>
                  <a:pt x="215" y="168"/>
                </a:lnTo>
                <a:lnTo>
                  <a:pt x="170" y="160"/>
                </a:lnTo>
                <a:lnTo>
                  <a:pt x="153" y="156"/>
                </a:lnTo>
                <a:lnTo>
                  <a:pt x="147" y="144"/>
                </a:lnTo>
                <a:lnTo>
                  <a:pt x="130" y="140"/>
                </a:lnTo>
                <a:lnTo>
                  <a:pt x="107" y="140"/>
                </a:lnTo>
                <a:lnTo>
                  <a:pt x="85" y="140"/>
                </a:lnTo>
                <a:lnTo>
                  <a:pt x="68" y="140"/>
                </a:lnTo>
                <a:lnTo>
                  <a:pt x="51" y="132"/>
                </a:lnTo>
                <a:lnTo>
                  <a:pt x="39" y="120"/>
                </a:lnTo>
                <a:lnTo>
                  <a:pt x="22" y="120"/>
                </a:lnTo>
                <a:lnTo>
                  <a:pt x="0" y="96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6" name="Freeform 36"/>
          <p:cNvSpPr>
            <a:spLocks/>
          </p:cNvSpPr>
          <p:nvPr/>
        </p:nvSpPr>
        <p:spPr bwMode="auto">
          <a:xfrm>
            <a:off x="3657600" y="3657600"/>
            <a:ext cx="1677988" cy="306388"/>
          </a:xfrm>
          <a:custGeom>
            <a:avLst/>
            <a:gdLst/>
            <a:ahLst/>
            <a:cxnLst>
              <a:cxn ang="0">
                <a:pos x="37" y="76"/>
              </a:cxn>
              <a:cxn ang="0">
                <a:pos x="74" y="60"/>
              </a:cxn>
              <a:cxn ang="0">
                <a:pos x="112" y="56"/>
              </a:cxn>
              <a:cxn ang="0">
                <a:pos x="149" y="48"/>
              </a:cxn>
              <a:cxn ang="0">
                <a:pos x="187" y="48"/>
              </a:cxn>
              <a:cxn ang="0">
                <a:pos x="224" y="40"/>
              </a:cxn>
              <a:cxn ang="0">
                <a:pos x="262" y="32"/>
              </a:cxn>
              <a:cxn ang="0">
                <a:pos x="299" y="40"/>
              </a:cxn>
              <a:cxn ang="0">
                <a:pos x="324" y="28"/>
              </a:cxn>
              <a:cxn ang="0">
                <a:pos x="362" y="16"/>
              </a:cxn>
              <a:cxn ang="0">
                <a:pos x="399" y="12"/>
              </a:cxn>
              <a:cxn ang="0">
                <a:pos x="443" y="12"/>
              </a:cxn>
              <a:cxn ang="0">
                <a:pos x="481" y="12"/>
              </a:cxn>
              <a:cxn ang="0">
                <a:pos x="518" y="8"/>
              </a:cxn>
              <a:cxn ang="0">
                <a:pos x="587" y="8"/>
              </a:cxn>
              <a:cxn ang="0">
                <a:pos x="643" y="4"/>
              </a:cxn>
              <a:cxn ang="0">
                <a:pos x="681" y="4"/>
              </a:cxn>
              <a:cxn ang="0">
                <a:pos x="724" y="4"/>
              </a:cxn>
              <a:cxn ang="0">
                <a:pos x="762" y="8"/>
              </a:cxn>
              <a:cxn ang="0">
                <a:pos x="799" y="4"/>
              </a:cxn>
              <a:cxn ang="0">
                <a:pos x="837" y="4"/>
              </a:cxn>
              <a:cxn ang="0">
                <a:pos x="887" y="4"/>
              </a:cxn>
              <a:cxn ang="0">
                <a:pos x="956" y="16"/>
              </a:cxn>
              <a:cxn ang="0">
                <a:pos x="993" y="20"/>
              </a:cxn>
              <a:cxn ang="0">
                <a:pos x="1037" y="28"/>
              </a:cxn>
              <a:cxn ang="0">
                <a:pos x="1049" y="52"/>
              </a:cxn>
              <a:cxn ang="0">
                <a:pos x="1056" y="76"/>
              </a:cxn>
              <a:cxn ang="0">
                <a:pos x="1049" y="100"/>
              </a:cxn>
              <a:cxn ang="0">
                <a:pos x="1043" y="124"/>
              </a:cxn>
              <a:cxn ang="0">
                <a:pos x="1031" y="148"/>
              </a:cxn>
              <a:cxn ang="0">
                <a:pos x="1012" y="172"/>
              </a:cxn>
              <a:cxn ang="0">
                <a:pos x="974" y="176"/>
              </a:cxn>
              <a:cxn ang="0">
                <a:pos x="956" y="188"/>
              </a:cxn>
              <a:cxn ang="0">
                <a:pos x="918" y="188"/>
              </a:cxn>
              <a:cxn ang="0">
                <a:pos x="881" y="188"/>
              </a:cxn>
              <a:cxn ang="0">
                <a:pos x="843" y="184"/>
              </a:cxn>
              <a:cxn ang="0">
                <a:pos x="806" y="192"/>
              </a:cxn>
              <a:cxn ang="0">
                <a:pos x="768" y="180"/>
              </a:cxn>
              <a:cxn ang="0">
                <a:pos x="731" y="180"/>
              </a:cxn>
              <a:cxn ang="0">
                <a:pos x="693" y="188"/>
              </a:cxn>
              <a:cxn ang="0">
                <a:pos x="649" y="188"/>
              </a:cxn>
              <a:cxn ang="0">
                <a:pos x="612" y="184"/>
              </a:cxn>
              <a:cxn ang="0">
                <a:pos x="562" y="188"/>
              </a:cxn>
              <a:cxn ang="0">
                <a:pos x="524" y="172"/>
              </a:cxn>
              <a:cxn ang="0">
                <a:pos x="431" y="172"/>
              </a:cxn>
              <a:cxn ang="0">
                <a:pos x="393" y="180"/>
              </a:cxn>
              <a:cxn ang="0">
                <a:pos x="337" y="180"/>
              </a:cxn>
              <a:cxn ang="0">
                <a:pos x="237" y="168"/>
              </a:cxn>
              <a:cxn ang="0">
                <a:pos x="168" y="156"/>
              </a:cxn>
              <a:cxn ang="0">
                <a:pos x="143" y="140"/>
              </a:cxn>
              <a:cxn ang="0">
                <a:pos x="93" y="140"/>
              </a:cxn>
              <a:cxn ang="0">
                <a:pos x="56" y="132"/>
              </a:cxn>
              <a:cxn ang="0">
                <a:pos x="24" y="120"/>
              </a:cxn>
            </a:cxnLst>
            <a:rect l="0" t="0" r="r" b="b"/>
            <a:pathLst>
              <a:path w="1057" h="193">
                <a:moveTo>
                  <a:pt x="0" y="96"/>
                </a:moveTo>
                <a:lnTo>
                  <a:pt x="37" y="76"/>
                </a:lnTo>
                <a:lnTo>
                  <a:pt x="56" y="72"/>
                </a:lnTo>
                <a:lnTo>
                  <a:pt x="74" y="60"/>
                </a:lnTo>
                <a:lnTo>
                  <a:pt x="93" y="60"/>
                </a:lnTo>
                <a:lnTo>
                  <a:pt x="112" y="56"/>
                </a:lnTo>
                <a:lnTo>
                  <a:pt x="131" y="48"/>
                </a:lnTo>
                <a:lnTo>
                  <a:pt x="149" y="48"/>
                </a:lnTo>
                <a:lnTo>
                  <a:pt x="168" y="56"/>
                </a:lnTo>
                <a:lnTo>
                  <a:pt x="187" y="48"/>
                </a:lnTo>
                <a:lnTo>
                  <a:pt x="206" y="44"/>
                </a:lnTo>
                <a:lnTo>
                  <a:pt x="224" y="40"/>
                </a:lnTo>
                <a:lnTo>
                  <a:pt x="243" y="32"/>
                </a:lnTo>
                <a:lnTo>
                  <a:pt x="262" y="32"/>
                </a:lnTo>
                <a:lnTo>
                  <a:pt x="281" y="40"/>
                </a:lnTo>
                <a:lnTo>
                  <a:pt x="299" y="40"/>
                </a:lnTo>
                <a:lnTo>
                  <a:pt x="306" y="28"/>
                </a:lnTo>
                <a:lnTo>
                  <a:pt x="324" y="28"/>
                </a:lnTo>
                <a:lnTo>
                  <a:pt x="343" y="20"/>
                </a:lnTo>
                <a:lnTo>
                  <a:pt x="362" y="16"/>
                </a:lnTo>
                <a:lnTo>
                  <a:pt x="381" y="12"/>
                </a:lnTo>
                <a:lnTo>
                  <a:pt x="399" y="12"/>
                </a:lnTo>
                <a:lnTo>
                  <a:pt x="424" y="12"/>
                </a:lnTo>
                <a:lnTo>
                  <a:pt x="443" y="12"/>
                </a:lnTo>
                <a:lnTo>
                  <a:pt x="462" y="12"/>
                </a:lnTo>
                <a:lnTo>
                  <a:pt x="481" y="12"/>
                </a:lnTo>
                <a:lnTo>
                  <a:pt x="499" y="4"/>
                </a:lnTo>
                <a:lnTo>
                  <a:pt x="518" y="8"/>
                </a:lnTo>
                <a:lnTo>
                  <a:pt x="568" y="8"/>
                </a:lnTo>
                <a:lnTo>
                  <a:pt x="587" y="8"/>
                </a:lnTo>
                <a:lnTo>
                  <a:pt x="606" y="8"/>
                </a:lnTo>
                <a:lnTo>
                  <a:pt x="643" y="4"/>
                </a:lnTo>
                <a:lnTo>
                  <a:pt x="662" y="4"/>
                </a:lnTo>
                <a:lnTo>
                  <a:pt x="681" y="4"/>
                </a:lnTo>
                <a:lnTo>
                  <a:pt x="706" y="4"/>
                </a:lnTo>
                <a:lnTo>
                  <a:pt x="724" y="4"/>
                </a:lnTo>
                <a:lnTo>
                  <a:pt x="743" y="8"/>
                </a:lnTo>
                <a:lnTo>
                  <a:pt x="762" y="8"/>
                </a:lnTo>
                <a:lnTo>
                  <a:pt x="781" y="4"/>
                </a:lnTo>
                <a:lnTo>
                  <a:pt x="799" y="4"/>
                </a:lnTo>
                <a:lnTo>
                  <a:pt x="818" y="8"/>
                </a:lnTo>
                <a:lnTo>
                  <a:pt x="837" y="4"/>
                </a:lnTo>
                <a:lnTo>
                  <a:pt x="862" y="0"/>
                </a:lnTo>
                <a:lnTo>
                  <a:pt x="887" y="4"/>
                </a:lnTo>
                <a:lnTo>
                  <a:pt x="937" y="8"/>
                </a:lnTo>
                <a:lnTo>
                  <a:pt x="956" y="16"/>
                </a:lnTo>
                <a:lnTo>
                  <a:pt x="974" y="16"/>
                </a:lnTo>
                <a:lnTo>
                  <a:pt x="993" y="20"/>
                </a:lnTo>
                <a:lnTo>
                  <a:pt x="1012" y="24"/>
                </a:lnTo>
                <a:lnTo>
                  <a:pt x="1037" y="28"/>
                </a:lnTo>
                <a:lnTo>
                  <a:pt x="1043" y="40"/>
                </a:lnTo>
                <a:lnTo>
                  <a:pt x="1049" y="52"/>
                </a:lnTo>
                <a:lnTo>
                  <a:pt x="1056" y="64"/>
                </a:lnTo>
                <a:lnTo>
                  <a:pt x="1056" y="76"/>
                </a:lnTo>
                <a:lnTo>
                  <a:pt x="1056" y="88"/>
                </a:lnTo>
                <a:lnTo>
                  <a:pt x="1049" y="100"/>
                </a:lnTo>
                <a:lnTo>
                  <a:pt x="1043" y="112"/>
                </a:lnTo>
                <a:lnTo>
                  <a:pt x="1043" y="124"/>
                </a:lnTo>
                <a:lnTo>
                  <a:pt x="1043" y="136"/>
                </a:lnTo>
                <a:lnTo>
                  <a:pt x="1031" y="148"/>
                </a:lnTo>
                <a:lnTo>
                  <a:pt x="1031" y="160"/>
                </a:lnTo>
                <a:lnTo>
                  <a:pt x="1012" y="172"/>
                </a:lnTo>
                <a:lnTo>
                  <a:pt x="993" y="172"/>
                </a:lnTo>
                <a:lnTo>
                  <a:pt x="974" y="176"/>
                </a:lnTo>
                <a:lnTo>
                  <a:pt x="974" y="188"/>
                </a:lnTo>
                <a:lnTo>
                  <a:pt x="956" y="188"/>
                </a:lnTo>
                <a:lnTo>
                  <a:pt x="937" y="188"/>
                </a:lnTo>
                <a:lnTo>
                  <a:pt x="918" y="188"/>
                </a:lnTo>
                <a:lnTo>
                  <a:pt x="899" y="192"/>
                </a:lnTo>
                <a:lnTo>
                  <a:pt x="881" y="188"/>
                </a:lnTo>
                <a:lnTo>
                  <a:pt x="862" y="184"/>
                </a:lnTo>
                <a:lnTo>
                  <a:pt x="843" y="184"/>
                </a:lnTo>
                <a:lnTo>
                  <a:pt x="824" y="188"/>
                </a:lnTo>
                <a:lnTo>
                  <a:pt x="806" y="192"/>
                </a:lnTo>
                <a:lnTo>
                  <a:pt x="787" y="188"/>
                </a:lnTo>
                <a:lnTo>
                  <a:pt x="768" y="180"/>
                </a:lnTo>
                <a:lnTo>
                  <a:pt x="749" y="176"/>
                </a:lnTo>
                <a:lnTo>
                  <a:pt x="731" y="180"/>
                </a:lnTo>
                <a:lnTo>
                  <a:pt x="712" y="184"/>
                </a:lnTo>
                <a:lnTo>
                  <a:pt x="693" y="188"/>
                </a:lnTo>
                <a:lnTo>
                  <a:pt x="674" y="192"/>
                </a:lnTo>
                <a:lnTo>
                  <a:pt x="649" y="188"/>
                </a:lnTo>
                <a:lnTo>
                  <a:pt x="631" y="184"/>
                </a:lnTo>
                <a:lnTo>
                  <a:pt x="612" y="184"/>
                </a:lnTo>
                <a:lnTo>
                  <a:pt x="593" y="184"/>
                </a:lnTo>
                <a:lnTo>
                  <a:pt x="562" y="188"/>
                </a:lnTo>
                <a:lnTo>
                  <a:pt x="543" y="188"/>
                </a:lnTo>
                <a:lnTo>
                  <a:pt x="524" y="172"/>
                </a:lnTo>
                <a:lnTo>
                  <a:pt x="468" y="172"/>
                </a:lnTo>
                <a:lnTo>
                  <a:pt x="431" y="172"/>
                </a:lnTo>
                <a:lnTo>
                  <a:pt x="412" y="176"/>
                </a:lnTo>
                <a:lnTo>
                  <a:pt x="393" y="180"/>
                </a:lnTo>
                <a:lnTo>
                  <a:pt x="374" y="180"/>
                </a:lnTo>
                <a:lnTo>
                  <a:pt x="337" y="180"/>
                </a:lnTo>
                <a:lnTo>
                  <a:pt x="299" y="180"/>
                </a:lnTo>
                <a:lnTo>
                  <a:pt x="237" y="168"/>
                </a:lnTo>
                <a:lnTo>
                  <a:pt x="187" y="160"/>
                </a:lnTo>
                <a:lnTo>
                  <a:pt x="168" y="156"/>
                </a:lnTo>
                <a:lnTo>
                  <a:pt x="162" y="144"/>
                </a:lnTo>
                <a:lnTo>
                  <a:pt x="143" y="140"/>
                </a:lnTo>
                <a:lnTo>
                  <a:pt x="118" y="140"/>
                </a:lnTo>
                <a:lnTo>
                  <a:pt x="93" y="140"/>
                </a:lnTo>
                <a:lnTo>
                  <a:pt x="74" y="140"/>
                </a:lnTo>
                <a:lnTo>
                  <a:pt x="56" y="132"/>
                </a:lnTo>
                <a:lnTo>
                  <a:pt x="43" y="120"/>
                </a:lnTo>
                <a:lnTo>
                  <a:pt x="24" y="120"/>
                </a:lnTo>
                <a:lnTo>
                  <a:pt x="0" y="96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7" name="Freeform 37"/>
          <p:cNvSpPr>
            <a:spLocks/>
          </p:cNvSpPr>
          <p:nvPr/>
        </p:nvSpPr>
        <p:spPr bwMode="auto">
          <a:xfrm>
            <a:off x="3810000" y="3657600"/>
            <a:ext cx="1677988" cy="306388"/>
          </a:xfrm>
          <a:custGeom>
            <a:avLst/>
            <a:gdLst/>
            <a:ahLst/>
            <a:cxnLst>
              <a:cxn ang="0">
                <a:pos x="37" y="76"/>
              </a:cxn>
              <a:cxn ang="0">
                <a:pos x="74" y="60"/>
              </a:cxn>
              <a:cxn ang="0">
                <a:pos x="112" y="56"/>
              </a:cxn>
              <a:cxn ang="0">
                <a:pos x="149" y="48"/>
              </a:cxn>
              <a:cxn ang="0">
                <a:pos x="187" y="48"/>
              </a:cxn>
              <a:cxn ang="0">
                <a:pos x="224" y="40"/>
              </a:cxn>
              <a:cxn ang="0">
                <a:pos x="262" y="32"/>
              </a:cxn>
              <a:cxn ang="0">
                <a:pos x="299" y="40"/>
              </a:cxn>
              <a:cxn ang="0">
                <a:pos x="324" y="28"/>
              </a:cxn>
              <a:cxn ang="0">
                <a:pos x="362" y="16"/>
              </a:cxn>
              <a:cxn ang="0">
                <a:pos x="399" y="12"/>
              </a:cxn>
              <a:cxn ang="0">
                <a:pos x="443" y="12"/>
              </a:cxn>
              <a:cxn ang="0">
                <a:pos x="481" y="12"/>
              </a:cxn>
              <a:cxn ang="0">
                <a:pos x="518" y="8"/>
              </a:cxn>
              <a:cxn ang="0">
                <a:pos x="587" y="8"/>
              </a:cxn>
              <a:cxn ang="0">
                <a:pos x="643" y="4"/>
              </a:cxn>
              <a:cxn ang="0">
                <a:pos x="681" y="4"/>
              </a:cxn>
              <a:cxn ang="0">
                <a:pos x="724" y="4"/>
              </a:cxn>
              <a:cxn ang="0">
                <a:pos x="762" y="8"/>
              </a:cxn>
              <a:cxn ang="0">
                <a:pos x="799" y="4"/>
              </a:cxn>
              <a:cxn ang="0">
                <a:pos x="837" y="4"/>
              </a:cxn>
              <a:cxn ang="0">
                <a:pos x="887" y="4"/>
              </a:cxn>
              <a:cxn ang="0">
                <a:pos x="956" y="16"/>
              </a:cxn>
              <a:cxn ang="0">
                <a:pos x="993" y="20"/>
              </a:cxn>
              <a:cxn ang="0">
                <a:pos x="1037" y="28"/>
              </a:cxn>
              <a:cxn ang="0">
                <a:pos x="1049" y="52"/>
              </a:cxn>
              <a:cxn ang="0">
                <a:pos x="1056" y="76"/>
              </a:cxn>
              <a:cxn ang="0">
                <a:pos x="1049" y="100"/>
              </a:cxn>
              <a:cxn ang="0">
                <a:pos x="1043" y="124"/>
              </a:cxn>
              <a:cxn ang="0">
                <a:pos x="1031" y="148"/>
              </a:cxn>
              <a:cxn ang="0">
                <a:pos x="1012" y="172"/>
              </a:cxn>
              <a:cxn ang="0">
                <a:pos x="974" y="176"/>
              </a:cxn>
              <a:cxn ang="0">
                <a:pos x="956" y="188"/>
              </a:cxn>
              <a:cxn ang="0">
                <a:pos x="918" y="188"/>
              </a:cxn>
              <a:cxn ang="0">
                <a:pos x="881" y="188"/>
              </a:cxn>
              <a:cxn ang="0">
                <a:pos x="843" y="184"/>
              </a:cxn>
              <a:cxn ang="0">
                <a:pos x="806" y="192"/>
              </a:cxn>
              <a:cxn ang="0">
                <a:pos x="768" y="180"/>
              </a:cxn>
              <a:cxn ang="0">
                <a:pos x="731" y="180"/>
              </a:cxn>
              <a:cxn ang="0">
                <a:pos x="693" y="188"/>
              </a:cxn>
              <a:cxn ang="0">
                <a:pos x="649" y="188"/>
              </a:cxn>
              <a:cxn ang="0">
                <a:pos x="612" y="184"/>
              </a:cxn>
              <a:cxn ang="0">
                <a:pos x="562" y="188"/>
              </a:cxn>
              <a:cxn ang="0">
                <a:pos x="524" y="172"/>
              </a:cxn>
              <a:cxn ang="0">
                <a:pos x="431" y="172"/>
              </a:cxn>
              <a:cxn ang="0">
                <a:pos x="393" y="180"/>
              </a:cxn>
              <a:cxn ang="0">
                <a:pos x="337" y="180"/>
              </a:cxn>
              <a:cxn ang="0">
                <a:pos x="237" y="168"/>
              </a:cxn>
              <a:cxn ang="0">
                <a:pos x="168" y="156"/>
              </a:cxn>
              <a:cxn ang="0">
                <a:pos x="143" y="140"/>
              </a:cxn>
              <a:cxn ang="0">
                <a:pos x="93" y="140"/>
              </a:cxn>
              <a:cxn ang="0">
                <a:pos x="56" y="132"/>
              </a:cxn>
              <a:cxn ang="0">
                <a:pos x="24" y="120"/>
              </a:cxn>
            </a:cxnLst>
            <a:rect l="0" t="0" r="r" b="b"/>
            <a:pathLst>
              <a:path w="1057" h="193">
                <a:moveTo>
                  <a:pt x="0" y="96"/>
                </a:moveTo>
                <a:lnTo>
                  <a:pt x="37" y="76"/>
                </a:lnTo>
                <a:lnTo>
                  <a:pt x="56" y="72"/>
                </a:lnTo>
                <a:lnTo>
                  <a:pt x="74" y="60"/>
                </a:lnTo>
                <a:lnTo>
                  <a:pt x="93" y="60"/>
                </a:lnTo>
                <a:lnTo>
                  <a:pt x="112" y="56"/>
                </a:lnTo>
                <a:lnTo>
                  <a:pt x="131" y="48"/>
                </a:lnTo>
                <a:lnTo>
                  <a:pt x="149" y="48"/>
                </a:lnTo>
                <a:lnTo>
                  <a:pt x="168" y="56"/>
                </a:lnTo>
                <a:lnTo>
                  <a:pt x="187" y="48"/>
                </a:lnTo>
                <a:lnTo>
                  <a:pt x="206" y="44"/>
                </a:lnTo>
                <a:lnTo>
                  <a:pt x="224" y="40"/>
                </a:lnTo>
                <a:lnTo>
                  <a:pt x="243" y="32"/>
                </a:lnTo>
                <a:lnTo>
                  <a:pt x="262" y="32"/>
                </a:lnTo>
                <a:lnTo>
                  <a:pt x="281" y="40"/>
                </a:lnTo>
                <a:lnTo>
                  <a:pt x="299" y="40"/>
                </a:lnTo>
                <a:lnTo>
                  <a:pt x="306" y="28"/>
                </a:lnTo>
                <a:lnTo>
                  <a:pt x="324" y="28"/>
                </a:lnTo>
                <a:lnTo>
                  <a:pt x="343" y="20"/>
                </a:lnTo>
                <a:lnTo>
                  <a:pt x="362" y="16"/>
                </a:lnTo>
                <a:lnTo>
                  <a:pt x="381" y="12"/>
                </a:lnTo>
                <a:lnTo>
                  <a:pt x="399" y="12"/>
                </a:lnTo>
                <a:lnTo>
                  <a:pt x="424" y="12"/>
                </a:lnTo>
                <a:lnTo>
                  <a:pt x="443" y="12"/>
                </a:lnTo>
                <a:lnTo>
                  <a:pt x="462" y="12"/>
                </a:lnTo>
                <a:lnTo>
                  <a:pt x="481" y="12"/>
                </a:lnTo>
                <a:lnTo>
                  <a:pt x="499" y="4"/>
                </a:lnTo>
                <a:lnTo>
                  <a:pt x="518" y="8"/>
                </a:lnTo>
                <a:lnTo>
                  <a:pt x="568" y="8"/>
                </a:lnTo>
                <a:lnTo>
                  <a:pt x="587" y="8"/>
                </a:lnTo>
                <a:lnTo>
                  <a:pt x="606" y="8"/>
                </a:lnTo>
                <a:lnTo>
                  <a:pt x="643" y="4"/>
                </a:lnTo>
                <a:lnTo>
                  <a:pt x="662" y="4"/>
                </a:lnTo>
                <a:lnTo>
                  <a:pt x="681" y="4"/>
                </a:lnTo>
                <a:lnTo>
                  <a:pt x="706" y="4"/>
                </a:lnTo>
                <a:lnTo>
                  <a:pt x="724" y="4"/>
                </a:lnTo>
                <a:lnTo>
                  <a:pt x="743" y="8"/>
                </a:lnTo>
                <a:lnTo>
                  <a:pt x="762" y="8"/>
                </a:lnTo>
                <a:lnTo>
                  <a:pt x="781" y="4"/>
                </a:lnTo>
                <a:lnTo>
                  <a:pt x="799" y="4"/>
                </a:lnTo>
                <a:lnTo>
                  <a:pt x="818" y="8"/>
                </a:lnTo>
                <a:lnTo>
                  <a:pt x="837" y="4"/>
                </a:lnTo>
                <a:lnTo>
                  <a:pt x="862" y="0"/>
                </a:lnTo>
                <a:lnTo>
                  <a:pt x="887" y="4"/>
                </a:lnTo>
                <a:lnTo>
                  <a:pt x="937" y="8"/>
                </a:lnTo>
                <a:lnTo>
                  <a:pt x="956" y="16"/>
                </a:lnTo>
                <a:lnTo>
                  <a:pt x="974" y="16"/>
                </a:lnTo>
                <a:lnTo>
                  <a:pt x="993" y="20"/>
                </a:lnTo>
                <a:lnTo>
                  <a:pt x="1012" y="24"/>
                </a:lnTo>
                <a:lnTo>
                  <a:pt x="1037" y="28"/>
                </a:lnTo>
                <a:lnTo>
                  <a:pt x="1043" y="40"/>
                </a:lnTo>
                <a:lnTo>
                  <a:pt x="1049" y="52"/>
                </a:lnTo>
                <a:lnTo>
                  <a:pt x="1056" y="64"/>
                </a:lnTo>
                <a:lnTo>
                  <a:pt x="1056" y="76"/>
                </a:lnTo>
                <a:lnTo>
                  <a:pt x="1056" y="88"/>
                </a:lnTo>
                <a:lnTo>
                  <a:pt x="1049" y="100"/>
                </a:lnTo>
                <a:lnTo>
                  <a:pt x="1043" y="112"/>
                </a:lnTo>
                <a:lnTo>
                  <a:pt x="1043" y="124"/>
                </a:lnTo>
                <a:lnTo>
                  <a:pt x="1043" y="136"/>
                </a:lnTo>
                <a:lnTo>
                  <a:pt x="1031" y="148"/>
                </a:lnTo>
                <a:lnTo>
                  <a:pt x="1031" y="160"/>
                </a:lnTo>
                <a:lnTo>
                  <a:pt x="1012" y="172"/>
                </a:lnTo>
                <a:lnTo>
                  <a:pt x="993" y="172"/>
                </a:lnTo>
                <a:lnTo>
                  <a:pt x="974" y="176"/>
                </a:lnTo>
                <a:lnTo>
                  <a:pt x="974" y="188"/>
                </a:lnTo>
                <a:lnTo>
                  <a:pt x="956" y="188"/>
                </a:lnTo>
                <a:lnTo>
                  <a:pt x="937" y="188"/>
                </a:lnTo>
                <a:lnTo>
                  <a:pt x="918" y="188"/>
                </a:lnTo>
                <a:lnTo>
                  <a:pt x="899" y="192"/>
                </a:lnTo>
                <a:lnTo>
                  <a:pt x="881" y="188"/>
                </a:lnTo>
                <a:lnTo>
                  <a:pt x="862" y="184"/>
                </a:lnTo>
                <a:lnTo>
                  <a:pt x="843" y="184"/>
                </a:lnTo>
                <a:lnTo>
                  <a:pt x="824" y="188"/>
                </a:lnTo>
                <a:lnTo>
                  <a:pt x="806" y="192"/>
                </a:lnTo>
                <a:lnTo>
                  <a:pt x="787" y="188"/>
                </a:lnTo>
                <a:lnTo>
                  <a:pt x="768" y="180"/>
                </a:lnTo>
                <a:lnTo>
                  <a:pt x="749" y="176"/>
                </a:lnTo>
                <a:lnTo>
                  <a:pt x="731" y="180"/>
                </a:lnTo>
                <a:lnTo>
                  <a:pt x="712" y="184"/>
                </a:lnTo>
                <a:lnTo>
                  <a:pt x="693" y="188"/>
                </a:lnTo>
                <a:lnTo>
                  <a:pt x="674" y="192"/>
                </a:lnTo>
                <a:lnTo>
                  <a:pt x="649" y="188"/>
                </a:lnTo>
                <a:lnTo>
                  <a:pt x="631" y="184"/>
                </a:lnTo>
                <a:lnTo>
                  <a:pt x="612" y="184"/>
                </a:lnTo>
                <a:lnTo>
                  <a:pt x="593" y="184"/>
                </a:lnTo>
                <a:lnTo>
                  <a:pt x="562" y="188"/>
                </a:lnTo>
                <a:lnTo>
                  <a:pt x="543" y="188"/>
                </a:lnTo>
                <a:lnTo>
                  <a:pt x="524" y="172"/>
                </a:lnTo>
                <a:lnTo>
                  <a:pt x="468" y="172"/>
                </a:lnTo>
                <a:lnTo>
                  <a:pt x="431" y="172"/>
                </a:lnTo>
                <a:lnTo>
                  <a:pt x="412" y="176"/>
                </a:lnTo>
                <a:lnTo>
                  <a:pt x="393" y="180"/>
                </a:lnTo>
                <a:lnTo>
                  <a:pt x="374" y="180"/>
                </a:lnTo>
                <a:lnTo>
                  <a:pt x="337" y="180"/>
                </a:lnTo>
                <a:lnTo>
                  <a:pt x="299" y="180"/>
                </a:lnTo>
                <a:lnTo>
                  <a:pt x="237" y="168"/>
                </a:lnTo>
                <a:lnTo>
                  <a:pt x="187" y="160"/>
                </a:lnTo>
                <a:lnTo>
                  <a:pt x="168" y="156"/>
                </a:lnTo>
                <a:lnTo>
                  <a:pt x="162" y="144"/>
                </a:lnTo>
                <a:lnTo>
                  <a:pt x="143" y="140"/>
                </a:lnTo>
                <a:lnTo>
                  <a:pt x="118" y="140"/>
                </a:lnTo>
                <a:lnTo>
                  <a:pt x="93" y="140"/>
                </a:lnTo>
                <a:lnTo>
                  <a:pt x="74" y="140"/>
                </a:lnTo>
                <a:lnTo>
                  <a:pt x="56" y="132"/>
                </a:lnTo>
                <a:lnTo>
                  <a:pt x="43" y="120"/>
                </a:lnTo>
                <a:lnTo>
                  <a:pt x="24" y="120"/>
                </a:lnTo>
                <a:lnTo>
                  <a:pt x="0" y="96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8" name="Freeform 38"/>
          <p:cNvSpPr>
            <a:spLocks/>
          </p:cNvSpPr>
          <p:nvPr/>
        </p:nvSpPr>
        <p:spPr bwMode="auto">
          <a:xfrm>
            <a:off x="3886200" y="3657600"/>
            <a:ext cx="1677988" cy="306388"/>
          </a:xfrm>
          <a:custGeom>
            <a:avLst/>
            <a:gdLst/>
            <a:ahLst/>
            <a:cxnLst>
              <a:cxn ang="0">
                <a:pos x="37" y="76"/>
              </a:cxn>
              <a:cxn ang="0">
                <a:pos x="74" y="60"/>
              </a:cxn>
              <a:cxn ang="0">
                <a:pos x="112" y="56"/>
              </a:cxn>
              <a:cxn ang="0">
                <a:pos x="149" y="48"/>
              </a:cxn>
              <a:cxn ang="0">
                <a:pos x="187" y="48"/>
              </a:cxn>
              <a:cxn ang="0">
                <a:pos x="224" y="40"/>
              </a:cxn>
              <a:cxn ang="0">
                <a:pos x="262" y="32"/>
              </a:cxn>
              <a:cxn ang="0">
                <a:pos x="299" y="40"/>
              </a:cxn>
              <a:cxn ang="0">
                <a:pos x="324" y="28"/>
              </a:cxn>
              <a:cxn ang="0">
                <a:pos x="362" y="16"/>
              </a:cxn>
              <a:cxn ang="0">
                <a:pos x="399" y="12"/>
              </a:cxn>
              <a:cxn ang="0">
                <a:pos x="443" y="12"/>
              </a:cxn>
              <a:cxn ang="0">
                <a:pos x="481" y="12"/>
              </a:cxn>
              <a:cxn ang="0">
                <a:pos x="518" y="8"/>
              </a:cxn>
              <a:cxn ang="0">
                <a:pos x="587" y="8"/>
              </a:cxn>
              <a:cxn ang="0">
                <a:pos x="643" y="4"/>
              </a:cxn>
              <a:cxn ang="0">
                <a:pos x="681" y="4"/>
              </a:cxn>
              <a:cxn ang="0">
                <a:pos x="724" y="4"/>
              </a:cxn>
              <a:cxn ang="0">
                <a:pos x="762" y="8"/>
              </a:cxn>
              <a:cxn ang="0">
                <a:pos x="799" y="4"/>
              </a:cxn>
              <a:cxn ang="0">
                <a:pos x="837" y="4"/>
              </a:cxn>
              <a:cxn ang="0">
                <a:pos x="887" y="4"/>
              </a:cxn>
              <a:cxn ang="0">
                <a:pos x="956" y="16"/>
              </a:cxn>
              <a:cxn ang="0">
                <a:pos x="993" y="20"/>
              </a:cxn>
              <a:cxn ang="0">
                <a:pos x="1037" y="28"/>
              </a:cxn>
              <a:cxn ang="0">
                <a:pos x="1049" y="52"/>
              </a:cxn>
              <a:cxn ang="0">
                <a:pos x="1056" y="76"/>
              </a:cxn>
              <a:cxn ang="0">
                <a:pos x="1049" y="100"/>
              </a:cxn>
              <a:cxn ang="0">
                <a:pos x="1043" y="124"/>
              </a:cxn>
              <a:cxn ang="0">
                <a:pos x="1031" y="148"/>
              </a:cxn>
              <a:cxn ang="0">
                <a:pos x="1012" y="172"/>
              </a:cxn>
              <a:cxn ang="0">
                <a:pos x="974" y="176"/>
              </a:cxn>
              <a:cxn ang="0">
                <a:pos x="956" y="188"/>
              </a:cxn>
              <a:cxn ang="0">
                <a:pos x="918" y="188"/>
              </a:cxn>
              <a:cxn ang="0">
                <a:pos x="881" y="188"/>
              </a:cxn>
              <a:cxn ang="0">
                <a:pos x="843" y="184"/>
              </a:cxn>
              <a:cxn ang="0">
                <a:pos x="806" y="192"/>
              </a:cxn>
              <a:cxn ang="0">
                <a:pos x="768" y="180"/>
              </a:cxn>
              <a:cxn ang="0">
                <a:pos x="731" y="180"/>
              </a:cxn>
              <a:cxn ang="0">
                <a:pos x="693" y="188"/>
              </a:cxn>
              <a:cxn ang="0">
                <a:pos x="649" y="188"/>
              </a:cxn>
              <a:cxn ang="0">
                <a:pos x="612" y="184"/>
              </a:cxn>
              <a:cxn ang="0">
                <a:pos x="562" y="188"/>
              </a:cxn>
              <a:cxn ang="0">
                <a:pos x="524" y="172"/>
              </a:cxn>
              <a:cxn ang="0">
                <a:pos x="431" y="172"/>
              </a:cxn>
              <a:cxn ang="0">
                <a:pos x="393" y="180"/>
              </a:cxn>
              <a:cxn ang="0">
                <a:pos x="337" y="180"/>
              </a:cxn>
              <a:cxn ang="0">
                <a:pos x="237" y="168"/>
              </a:cxn>
              <a:cxn ang="0">
                <a:pos x="168" y="156"/>
              </a:cxn>
              <a:cxn ang="0">
                <a:pos x="143" y="140"/>
              </a:cxn>
              <a:cxn ang="0">
                <a:pos x="93" y="140"/>
              </a:cxn>
              <a:cxn ang="0">
                <a:pos x="56" y="132"/>
              </a:cxn>
              <a:cxn ang="0">
                <a:pos x="24" y="120"/>
              </a:cxn>
            </a:cxnLst>
            <a:rect l="0" t="0" r="r" b="b"/>
            <a:pathLst>
              <a:path w="1057" h="193">
                <a:moveTo>
                  <a:pt x="0" y="96"/>
                </a:moveTo>
                <a:lnTo>
                  <a:pt x="37" y="76"/>
                </a:lnTo>
                <a:lnTo>
                  <a:pt x="56" y="72"/>
                </a:lnTo>
                <a:lnTo>
                  <a:pt x="74" y="60"/>
                </a:lnTo>
                <a:lnTo>
                  <a:pt x="93" y="60"/>
                </a:lnTo>
                <a:lnTo>
                  <a:pt x="112" y="56"/>
                </a:lnTo>
                <a:lnTo>
                  <a:pt x="131" y="48"/>
                </a:lnTo>
                <a:lnTo>
                  <a:pt x="149" y="48"/>
                </a:lnTo>
                <a:lnTo>
                  <a:pt x="168" y="56"/>
                </a:lnTo>
                <a:lnTo>
                  <a:pt x="187" y="48"/>
                </a:lnTo>
                <a:lnTo>
                  <a:pt x="206" y="44"/>
                </a:lnTo>
                <a:lnTo>
                  <a:pt x="224" y="40"/>
                </a:lnTo>
                <a:lnTo>
                  <a:pt x="243" y="32"/>
                </a:lnTo>
                <a:lnTo>
                  <a:pt x="262" y="32"/>
                </a:lnTo>
                <a:lnTo>
                  <a:pt x="281" y="40"/>
                </a:lnTo>
                <a:lnTo>
                  <a:pt x="299" y="40"/>
                </a:lnTo>
                <a:lnTo>
                  <a:pt x="306" y="28"/>
                </a:lnTo>
                <a:lnTo>
                  <a:pt x="324" y="28"/>
                </a:lnTo>
                <a:lnTo>
                  <a:pt x="343" y="20"/>
                </a:lnTo>
                <a:lnTo>
                  <a:pt x="362" y="16"/>
                </a:lnTo>
                <a:lnTo>
                  <a:pt x="381" y="12"/>
                </a:lnTo>
                <a:lnTo>
                  <a:pt x="399" y="12"/>
                </a:lnTo>
                <a:lnTo>
                  <a:pt x="424" y="12"/>
                </a:lnTo>
                <a:lnTo>
                  <a:pt x="443" y="12"/>
                </a:lnTo>
                <a:lnTo>
                  <a:pt x="462" y="12"/>
                </a:lnTo>
                <a:lnTo>
                  <a:pt x="481" y="12"/>
                </a:lnTo>
                <a:lnTo>
                  <a:pt x="499" y="4"/>
                </a:lnTo>
                <a:lnTo>
                  <a:pt x="518" y="8"/>
                </a:lnTo>
                <a:lnTo>
                  <a:pt x="568" y="8"/>
                </a:lnTo>
                <a:lnTo>
                  <a:pt x="587" y="8"/>
                </a:lnTo>
                <a:lnTo>
                  <a:pt x="606" y="8"/>
                </a:lnTo>
                <a:lnTo>
                  <a:pt x="643" y="4"/>
                </a:lnTo>
                <a:lnTo>
                  <a:pt x="662" y="4"/>
                </a:lnTo>
                <a:lnTo>
                  <a:pt x="681" y="4"/>
                </a:lnTo>
                <a:lnTo>
                  <a:pt x="706" y="4"/>
                </a:lnTo>
                <a:lnTo>
                  <a:pt x="724" y="4"/>
                </a:lnTo>
                <a:lnTo>
                  <a:pt x="743" y="8"/>
                </a:lnTo>
                <a:lnTo>
                  <a:pt x="762" y="8"/>
                </a:lnTo>
                <a:lnTo>
                  <a:pt x="781" y="4"/>
                </a:lnTo>
                <a:lnTo>
                  <a:pt x="799" y="4"/>
                </a:lnTo>
                <a:lnTo>
                  <a:pt x="818" y="8"/>
                </a:lnTo>
                <a:lnTo>
                  <a:pt x="837" y="4"/>
                </a:lnTo>
                <a:lnTo>
                  <a:pt x="862" y="0"/>
                </a:lnTo>
                <a:lnTo>
                  <a:pt x="887" y="4"/>
                </a:lnTo>
                <a:lnTo>
                  <a:pt x="937" y="8"/>
                </a:lnTo>
                <a:lnTo>
                  <a:pt x="956" y="16"/>
                </a:lnTo>
                <a:lnTo>
                  <a:pt x="974" y="16"/>
                </a:lnTo>
                <a:lnTo>
                  <a:pt x="993" y="20"/>
                </a:lnTo>
                <a:lnTo>
                  <a:pt x="1012" y="24"/>
                </a:lnTo>
                <a:lnTo>
                  <a:pt x="1037" y="28"/>
                </a:lnTo>
                <a:lnTo>
                  <a:pt x="1043" y="40"/>
                </a:lnTo>
                <a:lnTo>
                  <a:pt x="1049" y="52"/>
                </a:lnTo>
                <a:lnTo>
                  <a:pt x="1056" y="64"/>
                </a:lnTo>
                <a:lnTo>
                  <a:pt x="1056" y="76"/>
                </a:lnTo>
                <a:lnTo>
                  <a:pt x="1056" y="88"/>
                </a:lnTo>
                <a:lnTo>
                  <a:pt x="1049" y="100"/>
                </a:lnTo>
                <a:lnTo>
                  <a:pt x="1043" y="112"/>
                </a:lnTo>
                <a:lnTo>
                  <a:pt x="1043" y="124"/>
                </a:lnTo>
                <a:lnTo>
                  <a:pt x="1043" y="136"/>
                </a:lnTo>
                <a:lnTo>
                  <a:pt x="1031" y="148"/>
                </a:lnTo>
                <a:lnTo>
                  <a:pt x="1031" y="160"/>
                </a:lnTo>
                <a:lnTo>
                  <a:pt x="1012" y="172"/>
                </a:lnTo>
                <a:lnTo>
                  <a:pt x="993" y="172"/>
                </a:lnTo>
                <a:lnTo>
                  <a:pt x="974" y="176"/>
                </a:lnTo>
                <a:lnTo>
                  <a:pt x="974" y="188"/>
                </a:lnTo>
                <a:lnTo>
                  <a:pt x="956" y="188"/>
                </a:lnTo>
                <a:lnTo>
                  <a:pt x="937" y="188"/>
                </a:lnTo>
                <a:lnTo>
                  <a:pt x="918" y="188"/>
                </a:lnTo>
                <a:lnTo>
                  <a:pt x="899" y="192"/>
                </a:lnTo>
                <a:lnTo>
                  <a:pt x="881" y="188"/>
                </a:lnTo>
                <a:lnTo>
                  <a:pt x="862" y="184"/>
                </a:lnTo>
                <a:lnTo>
                  <a:pt x="843" y="184"/>
                </a:lnTo>
                <a:lnTo>
                  <a:pt x="824" y="188"/>
                </a:lnTo>
                <a:lnTo>
                  <a:pt x="806" y="192"/>
                </a:lnTo>
                <a:lnTo>
                  <a:pt x="787" y="188"/>
                </a:lnTo>
                <a:lnTo>
                  <a:pt x="768" y="180"/>
                </a:lnTo>
                <a:lnTo>
                  <a:pt x="749" y="176"/>
                </a:lnTo>
                <a:lnTo>
                  <a:pt x="731" y="180"/>
                </a:lnTo>
                <a:lnTo>
                  <a:pt x="712" y="184"/>
                </a:lnTo>
                <a:lnTo>
                  <a:pt x="693" y="188"/>
                </a:lnTo>
                <a:lnTo>
                  <a:pt x="674" y="192"/>
                </a:lnTo>
                <a:lnTo>
                  <a:pt x="649" y="188"/>
                </a:lnTo>
                <a:lnTo>
                  <a:pt x="631" y="184"/>
                </a:lnTo>
                <a:lnTo>
                  <a:pt x="612" y="184"/>
                </a:lnTo>
                <a:lnTo>
                  <a:pt x="593" y="184"/>
                </a:lnTo>
                <a:lnTo>
                  <a:pt x="562" y="188"/>
                </a:lnTo>
                <a:lnTo>
                  <a:pt x="543" y="188"/>
                </a:lnTo>
                <a:lnTo>
                  <a:pt x="524" y="172"/>
                </a:lnTo>
                <a:lnTo>
                  <a:pt x="468" y="172"/>
                </a:lnTo>
                <a:lnTo>
                  <a:pt x="431" y="172"/>
                </a:lnTo>
                <a:lnTo>
                  <a:pt x="412" y="176"/>
                </a:lnTo>
                <a:lnTo>
                  <a:pt x="393" y="180"/>
                </a:lnTo>
                <a:lnTo>
                  <a:pt x="374" y="180"/>
                </a:lnTo>
                <a:lnTo>
                  <a:pt x="337" y="180"/>
                </a:lnTo>
                <a:lnTo>
                  <a:pt x="299" y="180"/>
                </a:lnTo>
                <a:lnTo>
                  <a:pt x="237" y="168"/>
                </a:lnTo>
                <a:lnTo>
                  <a:pt x="187" y="160"/>
                </a:lnTo>
                <a:lnTo>
                  <a:pt x="168" y="156"/>
                </a:lnTo>
                <a:lnTo>
                  <a:pt x="162" y="144"/>
                </a:lnTo>
                <a:lnTo>
                  <a:pt x="143" y="140"/>
                </a:lnTo>
                <a:lnTo>
                  <a:pt x="118" y="140"/>
                </a:lnTo>
                <a:lnTo>
                  <a:pt x="93" y="140"/>
                </a:lnTo>
                <a:lnTo>
                  <a:pt x="74" y="140"/>
                </a:lnTo>
                <a:lnTo>
                  <a:pt x="56" y="132"/>
                </a:lnTo>
                <a:lnTo>
                  <a:pt x="43" y="120"/>
                </a:lnTo>
                <a:lnTo>
                  <a:pt x="24" y="120"/>
                </a:lnTo>
                <a:lnTo>
                  <a:pt x="0" y="96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59" name="Freeform 39"/>
          <p:cNvSpPr>
            <a:spLocks/>
          </p:cNvSpPr>
          <p:nvPr/>
        </p:nvSpPr>
        <p:spPr bwMode="auto">
          <a:xfrm>
            <a:off x="4114800" y="3657600"/>
            <a:ext cx="1525588" cy="306388"/>
          </a:xfrm>
          <a:custGeom>
            <a:avLst/>
            <a:gdLst/>
            <a:ahLst/>
            <a:cxnLst>
              <a:cxn ang="0">
                <a:pos x="34" y="76"/>
              </a:cxn>
              <a:cxn ang="0">
                <a:pos x="68" y="60"/>
              </a:cxn>
              <a:cxn ang="0">
                <a:pos x="102" y="56"/>
              </a:cxn>
              <a:cxn ang="0">
                <a:pos x="136" y="48"/>
              </a:cxn>
              <a:cxn ang="0">
                <a:pos x="170" y="48"/>
              </a:cxn>
              <a:cxn ang="0">
                <a:pos x="204" y="40"/>
              </a:cxn>
              <a:cxn ang="0">
                <a:pos x="238" y="32"/>
              </a:cxn>
              <a:cxn ang="0">
                <a:pos x="272" y="40"/>
              </a:cxn>
              <a:cxn ang="0">
                <a:pos x="295" y="28"/>
              </a:cxn>
              <a:cxn ang="0">
                <a:pos x="329" y="16"/>
              </a:cxn>
              <a:cxn ang="0">
                <a:pos x="363" y="12"/>
              </a:cxn>
              <a:cxn ang="0">
                <a:pos x="403" y="12"/>
              </a:cxn>
              <a:cxn ang="0">
                <a:pos x="437" y="12"/>
              </a:cxn>
              <a:cxn ang="0">
                <a:pos x="471" y="8"/>
              </a:cxn>
              <a:cxn ang="0">
                <a:pos x="533" y="8"/>
              </a:cxn>
              <a:cxn ang="0">
                <a:pos x="585" y="4"/>
              </a:cxn>
              <a:cxn ang="0">
                <a:pos x="619" y="4"/>
              </a:cxn>
              <a:cxn ang="0">
                <a:pos x="658" y="4"/>
              </a:cxn>
              <a:cxn ang="0">
                <a:pos x="693" y="8"/>
              </a:cxn>
              <a:cxn ang="0">
                <a:pos x="727" y="4"/>
              </a:cxn>
              <a:cxn ang="0">
                <a:pos x="761" y="4"/>
              </a:cxn>
              <a:cxn ang="0">
                <a:pos x="806" y="4"/>
              </a:cxn>
              <a:cxn ang="0">
                <a:pos x="869" y="16"/>
              </a:cxn>
              <a:cxn ang="0">
                <a:pos x="903" y="20"/>
              </a:cxn>
              <a:cxn ang="0">
                <a:pos x="942" y="28"/>
              </a:cxn>
              <a:cxn ang="0">
                <a:pos x="954" y="52"/>
              </a:cxn>
              <a:cxn ang="0">
                <a:pos x="960" y="76"/>
              </a:cxn>
              <a:cxn ang="0">
                <a:pos x="954" y="100"/>
              </a:cxn>
              <a:cxn ang="0">
                <a:pos x="948" y="124"/>
              </a:cxn>
              <a:cxn ang="0">
                <a:pos x="937" y="148"/>
              </a:cxn>
              <a:cxn ang="0">
                <a:pos x="920" y="172"/>
              </a:cxn>
              <a:cxn ang="0">
                <a:pos x="886" y="176"/>
              </a:cxn>
              <a:cxn ang="0">
                <a:pos x="869" y="188"/>
              </a:cxn>
              <a:cxn ang="0">
                <a:pos x="835" y="188"/>
              </a:cxn>
              <a:cxn ang="0">
                <a:pos x="800" y="188"/>
              </a:cxn>
              <a:cxn ang="0">
                <a:pos x="766" y="184"/>
              </a:cxn>
              <a:cxn ang="0">
                <a:pos x="732" y="192"/>
              </a:cxn>
              <a:cxn ang="0">
                <a:pos x="698" y="180"/>
              </a:cxn>
              <a:cxn ang="0">
                <a:pos x="664" y="180"/>
              </a:cxn>
              <a:cxn ang="0">
                <a:pos x="630" y="188"/>
              </a:cxn>
              <a:cxn ang="0">
                <a:pos x="590" y="188"/>
              </a:cxn>
              <a:cxn ang="0">
                <a:pos x="556" y="184"/>
              </a:cxn>
              <a:cxn ang="0">
                <a:pos x="511" y="188"/>
              </a:cxn>
              <a:cxn ang="0">
                <a:pos x="477" y="172"/>
              </a:cxn>
              <a:cxn ang="0">
                <a:pos x="391" y="172"/>
              </a:cxn>
              <a:cxn ang="0">
                <a:pos x="357" y="180"/>
              </a:cxn>
              <a:cxn ang="0">
                <a:pos x="306" y="180"/>
              </a:cxn>
              <a:cxn ang="0">
                <a:pos x="215" y="168"/>
              </a:cxn>
              <a:cxn ang="0">
                <a:pos x="153" y="156"/>
              </a:cxn>
              <a:cxn ang="0">
                <a:pos x="130" y="140"/>
              </a:cxn>
              <a:cxn ang="0">
                <a:pos x="85" y="140"/>
              </a:cxn>
              <a:cxn ang="0">
                <a:pos x="51" y="132"/>
              </a:cxn>
              <a:cxn ang="0">
                <a:pos x="22" y="120"/>
              </a:cxn>
            </a:cxnLst>
            <a:rect l="0" t="0" r="r" b="b"/>
            <a:pathLst>
              <a:path w="961" h="193">
                <a:moveTo>
                  <a:pt x="0" y="96"/>
                </a:moveTo>
                <a:lnTo>
                  <a:pt x="34" y="76"/>
                </a:lnTo>
                <a:lnTo>
                  <a:pt x="51" y="72"/>
                </a:lnTo>
                <a:lnTo>
                  <a:pt x="68" y="60"/>
                </a:lnTo>
                <a:lnTo>
                  <a:pt x="85" y="60"/>
                </a:lnTo>
                <a:lnTo>
                  <a:pt x="102" y="56"/>
                </a:lnTo>
                <a:lnTo>
                  <a:pt x="119" y="48"/>
                </a:lnTo>
                <a:lnTo>
                  <a:pt x="136" y="48"/>
                </a:lnTo>
                <a:lnTo>
                  <a:pt x="153" y="56"/>
                </a:lnTo>
                <a:lnTo>
                  <a:pt x="170" y="48"/>
                </a:lnTo>
                <a:lnTo>
                  <a:pt x="187" y="44"/>
                </a:lnTo>
                <a:lnTo>
                  <a:pt x="204" y="40"/>
                </a:lnTo>
                <a:lnTo>
                  <a:pt x="221" y="32"/>
                </a:lnTo>
                <a:lnTo>
                  <a:pt x="238" y="32"/>
                </a:lnTo>
                <a:lnTo>
                  <a:pt x="255" y="40"/>
                </a:lnTo>
                <a:lnTo>
                  <a:pt x="272" y="40"/>
                </a:lnTo>
                <a:lnTo>
                  <a:pt x="278" y="28"/>
                </a:lnTo>
                <a:lnTo>
                  <a:pt x="295" y="28"/>
                </a:lnTo>
                <a:lnTo>
                  <a:pt x="312" y="20"/>
                </a:lnTo>
                <a:lnTo>
                  <a:pt x="329" y="16"/>
                </a:lnTo>
                <a:lnTo>
                  <a:pt x="346" y="12"/>
                </a:lnTo>
                <a:lnTo>
                  <a:pt x="363" y="12"/>
                </a:lnTo>
                <a:lnTo>
                  <a:pt x="386" y="12"/>
                </a:lnTo>
                <a:lnTo>
                  <a:pt x="403" y="12"/>
                </a:lnTo>
                <a:lnTo>
                  <a:pt x="420" y="12"/>
                </a:lnTo>
                <a:lnTo>
                  <a:pt x="437" y="12"/>
                </a:lnTo>
                <a:lnTo>
                  <a:pt x="454" y="4"/>
                </a:lnTo>
                <a:lnTo>
                  <a:pt x="471" y="8"/>
                </a:lnTo>
                <a:lnTo>
                  <a:pt x="516" y="8"/>
                </a:lnTo>
                <a:lnTo>
                  <a:pt x="533" y="8"/>
                </a:lnTo>
                <a:lnTo>
                  <a:pt x="551" y="8"/>
                </a:lnTo>
                <a:lnTo>
                  <a:pt x="585" y="4"/>
                </a:lnTo>
                <a:lnTo>
                  <a:pt x="602" y="4"/>
                </a:lnTo>
                <a:lnTo>
                  <a:pt x="619" y="4"/>
                </a:lnTo>
                <a:lnTo>
                  <a:pt x="641" y="4"/>
                </a:lnTo>
                <a:lnTo>
                  <a:pt x="658" y="4"/>
                </a:lnTo>
                <a:lnTo>
                  <a:pt x="675" y="8"/>
                </a:lnTo>
                <a:lnTo>
                  <a:pt x="693" y="8"/>
                </a:lnTo>
                <a:lnTo>
                  <a:pt x="710" y="4"/>
                </a:lnTo>
                <a:lnTo>
                  <a:pt x="727" y="4"/>
                </a:lnTo>
                <a:lnTo>
                  <a:pt x="744" y="8"/>
                </a:lnTo>
                <a:lnTo>
                  <a:pt x="761" y="4"/>
                </a:lnTo>
                <a:lnTo>
                  <a:pt x="783" y="0"/>
                </a:lnTo>
                <a:lnTo>
                  <a:pt x="806" y="4"/>
                </a:lnTo>
                <a:lnTo>
                  <a:pt x="852" y="8"/>
                </a:lnTo>
                <a:lnTo>
                  <a:pt x="869" y="16"/>
                </a:lnTo>
                <a:lnTo>
                  <a:pt x="886" y="16"/>
                </a:lnTo>
                <a:lnTo>
                  <a:pt x="903" y="20"/>
                </a:lnTo>
                <a:lnTo>
                  <a:pt x="920" y="24"/>
                </a:lnTo>
                <a:lnTo>
                  <a:pt x="942" y="28"/>
                </a:lnTo>
                <a:lnTo>
                  <a:pt x="948" y="40"/>
                </a:lnTo>
                <a:lnTo>
                  <a:pt x="954" y="52"/>
                </a:lnTo>
                <a:lnTo>
                  <a:pt x="960" y="64"/>
                </a:lnTo>
                <a:lnTo>
                  <a:pt x="960" y="76"/>
                </a:lnTo>
                <a:lnTo>
                  <a:pt x="960" y="88"/>
                </a:lnTo>
                <a:lnTo>
                  <a:pt x="954" y="100"/>
                </a:lnTo>
                <a:lnTo>
                  <a:pt x="948" y="112"/>
                </a:lnTo>
                <a:lnTo>
                  <a:pt x="948" y="124"/>
                </a:lnTo>
                <a:lnTo>
                  <a:pt x="948" y="136"/>
                </a:lnTo>
                <a:lnTo>
                  <a:pt x="937" y="148"/>
                </a:lnTo>
                <a:lnTo>
                  <a:pt x="937" y="160"/>
                </a:lnTo>
                <a:lnTo>
                  <a:pt x="920" y="172"/>
                </a:lnTo>
                <a:lnTo>
                  <a:pt x="903" y="172"/>
                </a:lnTo>
                <a:lnTo>
                  <a:pt x="886" y="176"/>
                </a:lnTo>
                <a:lnTo>
                  <a:pt x="886" y="188"/>
                </a:lnTo>
                <a:lnTo>
                  <a:pt x="869" y="188"/>
                </a:lnTo>
                <a:lnTo>
                  <a:pt x="852" y="188"/>
                </a:lnTo>
                <a:lnTo>
                  <a:pt x="835" y="188"/>
                </a:lnTo>
                <a:lnTo>
                  <a:pt x="817" y="192"/>
                </a:lnTo>
                <a:lnTo>
                  <a:pt x="800" y="188"/>
                </a:lnTo>
                <a:lnTo>
                  <a:pt x="783" y="184"/>
                </a:lnTo>
                <a:lnTo>
                  <a:pt x="766" y="184"/>
                </a:lnTo>
                <a:lnTo>
                  <a:pt x="749" y="188"/>
                </a:lnTo>
                <a:lnTo>
                  <a:pt x="732" y="192"/>
                </a:lnTo>
                <a:lnTo>
                  <a:pt x="715" y="188"/>
                </a:lnTo>
                <a:lnTo>
                  <a:pt x="698" y="180"/>
                </a:lnTo>
                <a:lnTo>
                  <a:pt x="681" y="176"/>
                </a:lnTo>
                <a:lnTo>
                  <a:pt x="664" y="180"/>
                </a:lnTo>
                <a:lnTo>
                  <a:pt x="647" y="184"/>
                </a:lnTo>
                <a:lnTo>
                  <a:pt x="630" y="188"/>
                </a:lnTo>
                <a:lnTo>
                  <a:pt x="613" y="192"/>
                </a:lnTo>
                <a:lnTo>
                  <a:pt x="590" y="188"/>
                </a:lnTo>
                <a:lnTo>
                  <a:pt x="573" y="184"/>
                </a:lnTo>
                <a:lnTo>
                  <a:pt x="556" y="184"/>
                </a:lnTo>
                <a:lnTo>
                  <a:pt x="539" y="184"/>
                </a:lnTo>
                <a:lnTo>
                  <a:pt x="511" y="188"/>
                </a:lnTo>
                <a:lnTo>
                  <a:pt x="494" y="188"/>
                </a:lnTo>
                <a:lnTo>
                  <a:pt x="477" y="172"/>
                </a:lnTo>
                <a:lnTo>
                  <a:pt x="426" y="172"/>
                </a:lnTo>
                <a:lnTo>
                  <a:pt x="391" y="172"/>
                </a:lnTo>
                <a:lnTo>
                  <a:pt x="374" y="176"/>
                </a:lnTo>
                <a:lnTo>
                  <a:pt x="357" y="180"/>
                </a:lnTo>
                <a:lnTo>
                  <a:pt x="340" y="180"/>
                </a:lnTo>
                <a:lnTo>
                  <a:pt x="306" y="180"/>
                </a:lnTo>
                <a:lnTo>
                  <a:pt x="272" y="180"/>
                </a:lnTo>
                <a:lnTo>
                  <a:pt x="215" y="168"/>
                </a:lnTo>
                <a:lnTo>
                  <a:pt x="170" y="160"/>
                </a:lnTo>
                <a:lnTo>
                  <a:pt x="153" y="156"/>
                </a:lnTo>
                <a:lnTo>
                  <a:pt x="147" y="144"/>
                </a:lnTo>
                <a:lnTo>
                  <a:pt x="130" y="140"/>
                </a:lnTo>
                <a:lnTo>
                  <a:pt x="107" y="140"/>
                </a:lnTo>
                <a:lnTo>
                  <a:pt x="85" y="140"/>
                </a:lnTo>
                <a:lnTo>
                  <a:pt x="68" y="140"/>
                </a:lnTo>
                <a:lnTo>
                  <a:pt x="51" y="132"/>
                </a:lnTo>
                <a:lnTo>
                  <a:pt x="39" y="120"/>
                </a:lnTo>
                <a:lnTo>
                  <a:pt x="22" y="120"/>
                </a:lnTo>
                <a:lnTo>
                  <a:pt x="0" y="96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0" name="Freeform 40"/>
          <p:cNvSpPr>
            <a:spLocks/>
          </p:cNvSpPr>
          <p:nvPr/>
        </p:nvSpPr>
        <p:spPr bwMode="auto">
          <a:xfrm>
            <a:off x="4114800" y="3657600"/>
            <a:ext cx="1677988" cy="306388"/>
          </a:xfrm>
          <a:custGeom>
            <a:avLst/>
            <a:gdLst/>
            <a:ahLst/>
            <a:cxnLst>
              <a:cxn ang="0">
                <a:pos x="37" y="76"/>
              </a:cxn>
              <a:cxn ang="0">
                <a:pos x="74" y="60"/>
              </a:cxn>
              <a:cxn ang="0">
                <a:pos x="112" y="56"/>
              </a:cxn>
              <a:cxn ang="0">
                <a:pos x="149" y="48"/>
              </a:cxn>
              <a:cxn ang="0">
                <a:pos x="187" y="48"/>
              </a:cxn>
              <a:cxn ang="0">
                <a:pos x="224" y="40"/>
              </a:cxn>
              <a:cxn ang="0">
                <a:pos x="262" y="32"/>
              </a:cxn>
              <a:cxn ang="0">
                <a:pos x="299" y="40"/>
              </a:cxn>
              <a:cxn ang="0">
                <a:pos x="324" y="28"/>
              </a:cxn>
              <a:cxn ang="0">
                <a:pos x="362" y="16"/>
              </a:cxn>
              <a:cxn ang="0">
                <a:pos x="399" y="12"/>
              </a:cxn>
              <a:cxn ang="0">
                <a:pos x="443" y="12"/>
              </a:cxn>
              <a:cxn ang="0">
                <a:pos x="481" y="12"/>
              </a:cxn>
              <a:cxn ang="0">
                <a:pos x="518" y="8"/>
              </a:cxn>
              <a:cxn ang="0">
                <a:pos x="587" y="8"/>
              </a:cxn>
              <a:cxn ang="0">
                <a:pos x="643" y="4"/>
              </a:cxn>
              <a:cxn ang="0">
                <a:pos x="681" y="4"/>
              </a:cxn>
              <a:cxn ang="0">
                <a:pos x="724" y="4"/>
              </a:cxn>
              <a:cxn ang="0">
                <a:pos x="762" y="8"/>
              </a:cxn>
              <a:cxn ang="0">
                <a:pos x="799" y="4"/>
              </a:cxn>
              <a:cxn ang="0">
                <a:pos x="837" y="4"/>
              </a:cxn>
              <a:cxn ang="0">
                <a:pos x="887" y="4"/>
              </a:cxn>
              <a:cxn ang="0">
                <a:pos x="956" y="16"/>
              </a:cxn>
              <a:cxn ang="0">
                <a:pos x="993" y="20"/>
              </a:cxn>
              <a:cxn ang="0">
                <a:pos x="1037" y="28"/>
              </a:cxn>
              <a:cxn ang="0">
                <a:pos x="1049" y="52"/>
              </a:cxn>
              <a:cxn ang="0">
                <a:pos x="1056" y="76"/>
              </a:cxn>
              <a:cxn ang="0">
                <a:pos x="1049" y="100"/>
              </a:cxn>
              <a:cxn ang="0">
                <a:pos x="1043" y="124"/>
              </a:cxn>
              <a:cxn ang="0">
                <a:pos x="1031" y="148"/>
              </a:cxn>
              <a:cxn ang="0">
                <a:pos x="1012" y="172"/>
              </a:cxn>
              <a:cxn ang="0">
                <a:pos x="974" y="176"/>
              </a:cxn>
              <a:cxn ang="0">
                <a:pos x="956" y="188"/>
              </a:cxn>
              <a:cxn ang="0">
                <a:pos x="918" y="188"/>
              </a:cxn>
              <a:cxn ang="0">
                <a:pos x="881" y="188"/>
              </a:cxn>
              <a:cxn ang="0">
                <a:pos x="843" y="184"/>
              </a:cxn>
              <a:cxn ang="0">
                <a:pos x="806" y="192"/>
              </a:cxn>
              <a:cxn ang="0">
                <a:pos x="768" y="180"/>
              </a:cxn>
              <a:cxn ang="0">
                <a:pos x="731" y="180"/>
              </a:cxn>
              <a:cxn ang="0">
                <a:pos x="693" y="188"/>
              </a:cxn>
              <a:cxn ang="0">
                <a:pos x="649" y="188"/>
              </a:cxn>
              <a:cxn ang="0">
                <a:pos x="612" y="184"/>
              </a:cxn>
              <a:cxn ang="0">
                <a:pos x="562" y="188"/>
              </a:cxn>
              <a:cxn ang="0">
                <a:pos x="524" y="172"/>
              </a:cxn>
              <a:cxn ang="0">
                <a:pos x="431" y="172"/>
              </a:cxn>
              <a:cxn ang="0">
                <a:pos x="393" y="180"/>
              </a:cxn>
              <a:cxn ang="0">
                <a:pos x="337" y="180"/>
              </a:cxn>
              <a:cxn ang="0">
                <a:pos x="237" y="168"/>
              </a:cxn>
              <a:cxn ang="0">
                <a:pos x="168" y="156"/>
              </a:cxn>
              <a:cxn ang="0">
                <a:pos x="143" y="140"/>
              </a:cxn>
              <a:cxn ang="0">
                <a:pos x="93" y="140"/>
              </a:cxn>
              <a:cxn ang="0">
                <a:pos x="56" y="132"/>
              </a:cxn>
              <a:cxn ang="0">
                <a:pos x="24" y="120"/>
              </a:cxn>
            </a:cxnLst>
            <a:rect l="0" t="0" r="r" b="b"/>
            <a:pathLst>
              <a:path w="1057" h="193">
                <a:moveTo>
                  <a:pt x="0" y="96"/>
                </a:moveTo>
                <a:lnTo>
                  <a:pt x="37" y="76"/>
                </a:lnTo>
                <a:lnTo>
                  <a:pt x="56" y="72"/>
                </a:lnTo>
                <a:lnTo>
                  <a:pt x="74" y="60"/>
                </a:lnTo>
                <a:lnTo>
                  <a:pt x="93" y="60"/>
                </a:lnTo>
                <a:lnTo>
                  <a:pt x="112" y="56"/>
                </a:lnTo>
                <a:lnTo>
                  <a:pt x="131" y="48"/>
                </a:lnTo>
                <a:lnTo>
                  <a:pt x="149" y="48"/>
                </a:lnTo>
                <a:lnTo>
                  <a:pt x="168" y="56"/>
                </a:lnTo>
                <a:lnTo>
                  <a:pt x="187" y="48"/>
                </a:lnTo>
                <a:lnTo>
                  <a:pt x="206" y="44"/>
                </a:lnTo>
                <a:lnTo>
                  <a:pt x="224" y="40"/>
                </a:lnTo>
                <a:lnTo>
                  <a:pt x="243" y="32"/>
                </a:lnTo>
                <a:lnTo>
                  <a:pt x="262" y="32"/>
                </a:lnTo>
                <a:lnTo>
                  <a:pt x="281" y="40"/>
                </a:lnTo>
                <a:lnTo>
                  <a:pt x="299" y="40"/>
                </a:lnTo>
                <a:lnTo>
                  <a:pt x="306" y="28"/>
                </a:lnTo>
                <a:lnTo>
                  <a:pt x="324" y="28"/>
                </a:lnTo>
                <a:lnTo>
                  <a:pt x="343" y="20"/>
                </a:lnTo>
                <a:lnTo>
                  <a:pt x="362" y="16"/>
                </a:lnTo>
                <a:lnTo>
                  <a:pt x="381" y="12"/>
                </a:lnTo>
                <a:lnTo>
                  <a:pt x="399" y="12"/>
                </a:lnTo>
                <a:lnTo>
                  <a:pt x="424" y="12"/>
                </a:lnTo>
                <a:lnTo>
                  <a:pt x="443" y="12"/>
                </a:lnTo>
                <a:lnTo>
                  <a:pt x="462" y="12"/>
                </a:lnTo>
                <a:lnTo>
                  <a:pt x="481" y="12"/>
                </a:lnTo>
                <a:lnTo>
                  <a:pt x="499" y="4"/>
                </a:lnTo>
                <a:lnTo>
                  <a:pt x="518" y="8"/>
                </a:lnTo>
                <a:lnTo>
                  <a:pt x="568" y="8"/>
                </a:lnTo>
                <a:lnTo>
                  <a:pt x="587" y="8"/>
                </a:lnTo>
                <a:lnTo>
                  <a:pt x="606" y="8"/>
                </a:lnTo>
                <a:lnTo>
                  <a:pt x="643" y="4"/>
                </a:lnTo>
                <a:lnTo>
                  <a:pt x="662" y="4"/>
                </a:lnTo>
                <a:lnTo>
                  <a:pt x="681" y="4"/>
                </a:lnTo>
                <a:lnTo>
                  <a:pt x="706" y="4"/>
                </a:lnTo>
                <a:lnTo>
                  <a:pt x="724" y="4"/>
                </a:lnTo>
                <a:lnTo>
                  <a:pt x="743" y="8"/>
                </a:lnTo>
                <a:lnTo>
                  <a:pt x="762" y="8"/>
                </a:lnTo>
                <a:lnTo>
                  <a:pt x="781" y="4"/>
                </a:lnTo>
                <a:lnTo>
                  <a:pt x="799" y="4"/>
                </a:lnTo>
                <a:lnTo>
                  <a:pt x="818" y="8"/>
                </a:lnTo>
                <a:lnTo>
                  <a:pt x="837" y="4"/>
                </a:lnTo>
                <a:lnTo>
                  <a:pt x="862" y="0"/>
                </a:lnTo>
                <a:lnTo>
                  <a:pt x="887" y="4"/>
                </a:lnTo>
                <a:lnTo>
                  <a:pt x="937" y="8"/>
                </a:lnTo>
                <a:lnTo>
                  <a:pt x="956" y="16"/>
                </a:lnTo>
                <a:lnTo>
                  <a:pt x="974" y="16"/>
                </a:lnTo>
                <a:lnTo>
                  <a:pt x="993" y="20"/>
                </a:lnTo>
                <a:lnTo>
                  <a:pt x="1012" y="24"/>
                </a:lnTo>
                <a:lnTo>
                  <a:pt x="1037" y="28"/>
                </a:lnTo>
                <a:lnTo>
                  <a:pt x="1043" y="40"/>
                </a:lnTo>
                <a:lnTo>
                  <a:pt x="1049" y="52"/>
                </a:lnTo>
                <a:lnTo>
                  <a:pt x="1056" y="64"/>
                </a:lnTo>
                <a:lnTo>
                  <a:pt x="1056" y="76"/>
                </a:lnTo>
                <a:lnTo>
                  <a:pt x="1056" y="88"/>
                </a:lnTo>
                <a:lnTo>
                  <a:pt x="1049" y="100"/>
                </a:lnTo>
                <a:lnTo>
                  <a:pt x="1043" y="112"/>
                </a:lnTo>
                <a:lnTo>
                  <a:pt x="1043" y="124"/>
                </a:lnTo>
                <a:lnTo>
                  <a:pt x="1043" y="136"/>
                </a:lnTo>
                <a:lnTo>
                  <a:pt x="1031" y="148"/>
                </a:lnTo>
                <a:lnTo>
                  <a:pt x="1031" y="160"/>
                </a:lnTo>
                <a:lnTo>
                  <a:pt x="1012" y="172"/>
                </a:lnTo>
                <a:lnTo>
                  <a:pt x="993" y="172"/>
                </a:lnTo>
                <a:lnTo>
                  <a:pt x="974" y="176"/>
                </a:lnTo>
                <a:lnTo>
                  <a:pt x="974" y="188"/>
                </a:lnTo>
                <a:lnTo>
                  <a:pt x="956" y="188"/>
                </a:lnTo>
                <a:lnTo>
                  <a:pt x="937" y="188"/>
                </a:lnTo>
                <a:lnTo>
                  <a:pt x="918" y="188"/>
                </a:lnTo>
                <a:lnTo>
                  <a:pt x="899" y="192"/>
                </a:lnTo>
                <a:lnTo>
                  <a:pt x="881" y="188"/>
                </a:lnTo>
                <a:lnTo>
                  <a:pt x="862" y="184"/>
                </a:lnTo>
                <a:lnTo>
                  <a:pt x="843" y="184"/>
                </a:lnTo>
                <a:lnTo>
                  <a:pt x="824" y="188"/>
                </a:lnTo>
                <a:lnTo>
                  <a:pt x="806" y="192"/>
                </a:lnTo>
                <a:lnTo>
                  <a:pt x="787" y="188"/>
                </a:lnTo>
                <a:lnTo>
                  <a:pt x="768" y="180"/>
                </a:lnTo>
                <a:lnTo>
                  <a:pt x="749" y="176"/>
                </a:lnTo>
                <a:lnTo>
                  <a:pt x="731" y="180"/>
                </a:lnTo>
                <a:lnTo>
                  <a:pt x="712" y="184"/>
                </a:lnTo>
                <a:lnTo>
                  <a:pt x="693" y="188"/>
                </a:lnTo>
                <a:lnTo>
                  <a:pt x="674" y="192"/>
                </a:lnTo>
                <a:lnTo>
                  <a:pt x="649" y="188"/>
                </a:lnTo>
                <a:lnTo>
                  <a:pt x="631" y="184"/>
                </a:lnTo>
                <a:lnTo>
                  <a:pt x="612" y="184"/>
                </a:lnTo>
                <a:lnTo>
                  <a:pt x="593" y="184"/>
                </a:lnTo>
                <a:lnTo>
                  <a:pt x="562" y="188"/>
                </a:lnTo>
                <a:lnTo>
                  <a:pt x="543" y="188"/>
                </a:lnTo>
                <a:lnTo>
                  <a:pt x="524" y="172"/>
                </a:lnTo>
                <a:lnTo>
                  <a:pt x="468" y="172"/>
                </a:lnTo>
                <a:lnTo>
                  <a:pt x="431" y="172"/>
                </a:lnTo>
                <a:lnTo>
                  <a:pt x="412" y="176"/>
                </a:lnTo>
                <a:lnTo>
                  <a:pt x="393" y="180"/>
                </a:lnTo>
                <a:lnTo>
                  <a:pt x="374" y="180"/>
                </a:lnTo>
                <a:lnTo>
                  <a:pt x="337" y="180"/>
                </a:lnTo>
                <a:lnTo>
                  <a:pt x="299" y="180"/>
                </a:lnTo>
                <a:lnTo>
                  <a:pt x="237" y="168"/>
                </a:lnTo>
                <a:lnTo>
                  <a:pt x="187" y="160"/>
                </a:lnTo>
                <a:lnTo>
                  <a:pt x="168" y="156"/>
                </a:lnTo>
                <a:lnTo>
                  <a:pt x="162" y="144"/>
                </a:lnTo>
                <a:lnTo>
                  <a:pt x="143" y="140"/>
                </a:lnTo>
                <a:lnTo>
                  <a:pt x="118" y="140"/>
                </a:lnTo>
                <a:lnTo>
                  <a:pt x="93" y="140"/>
                </a:lnTo>
                <a:lnTo>
                  <a:pt x="74" y="140"/>
                </a:lnTo>
                <a:lnTo>
                  <a:pt x="56" y="132"/>
                </a:lnTo>
                <a:lnTo>
                  <a:pt x="43" y="120"/>
                </a:lnTo>
                <a:lnTo>
                  <a:pt x="24" y="120"/>
                </a:lnTo>
                <a:lnTo>
                  <a:pt x="0" y="96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1" name="Freeform 41"/>
          <p:cNvSpPr>
            <a:spLocks/>
          </p:cNvSpPr>
          <p:nvPr/>
        </p:nvSpPr>
        <p:spPr bwMode="auto">
          <a:xfrm>
            <a:off x="4267200" y="3657600"/>
            <a:ext cx="1677988" cy="306388"/>
          </a:xfrm>
          <a:custGeom>
            <a:avLst/>
            <a:gdLst/>
            <a:ahLst/>
            <a:cxnLst>
              <a:cxn ang="0">
                <a:pos x="37" y="76"/>
              </a:cxn>
              <a:cxn ang="0">
                <a:pos x="74" y="60"/>
              </a:cxn>
              <a:cxn ang="0">
                <a:pos x="112" y="56"/>
              </a:cxn>
              <a:cxn ang="0">
                <a:pos x="149" y="48"/>
              </a:cxn>
              <a:cxn ang="0">
                <a:pos x="187" y="48"/>
              </a:cxn>
              <a:cxn ang="0">
                <a:pos x="224" y="40"/>
              </a:cxn>
              <a:cxn ang="0">
                <a:pos x="262" y="32"/>
              </a:cxn>
              <a:cxn ang="0">
                <a:pos x="299" y="40"/>
              </a:cxn>
              <a:cxn ang="0">
                <a:pos x="324" y="28"/>
              </a:cxn>
              <a:cxn ang="0">
                <a:pos x="362" y="16"/>
              </a:cxn>
              <a:cxn ang="0">
                <a:pos x="399" y="12"/>
              </a:cxn>
              <a:cxn ang="0">
                <a:pos x="443" y="12"/>
              </a:cxn>
              <a:cxn ang="0">
                <a:pos x="481" y="12"/>
              </a:cxn>
              <a:cxn ang="0">
                <a:pos x="518" y="8"/>
              </a:cxn>
              <a:cxn ang="0">
                <a:pos x="587" y="8"/>
              </a:cxn>
              <a:cxn ang="0">
                <a:pos x="643" y="4"/>
              </a:cxn>
              <a:cxn ang="0">
                <a:pos x="681" y="4"/>
              </a:cxn>
              <a:cxn ang="0">
                <a:pos x="724" y="4"/>
              </a:cxn>
              <a:cxn ang="0">
                <a:pos x="762" y="8"/>
              </a:cxn>
              <a:cxn ang="0">
                <a:pos x="799" y="4"/>
              </a:cxn>
              <a:cxn ang="0">
                <a:pos x="837" y="4"/>
              </a:cxn>
              <a:cxn ang="0">
                <a:pos x="887" y="4"/>
              </a:cxn>
              <a:cxn ang="0">
                <a:pos x="956" y="16"/>
              </a:cxn>
              <a:cxn ang="0">
                <a:pos x="993" y="20"/>
              </a:cxn>
              <a:cxn ang="0">
                <a:pos x="1037" y="28"/>
              </a:cxn>
              <a:cxn ang="0">
                <a:pos x="1049" y="52"/>
              </a:cxn>
              <a:cxn ang="0">
                <a:pos x="1056" y="76"/>
              </a:cxn>
              <a:cxn ang="0">
                <a:pos x="1049" y="100"/>
              </a:cxn>
              <a:cxn ang="0">
                <a:pos x="1043" y="124"/>
              </a:cxn>
              <a:cxn ang="0">
                <a:pos x="1031" y="148"/>
              </a:cxn>
              <a:cxn ang="0">
                <a:pos x="1012" y="172"/>
              </a:cxn>
              <a:cxn ang="0">
                <a:pos x="974" y="176"/>
              </a:cxn>
              <a:cxn ang="0">
                <a:pos x="956" y="188"/>
              </a:cxn>
              <a:cxn ang="0">
                <a:pos x="918" y="188"/>
              </a:cxn>
              <a:cxn ang="0">
                <a:pos x="881" y="188"/>
              </a:cxn>
              <a:cxn ang="0">
                <a:pos x="843" y="184"/>
              </a:cxn>
              <a:cxn ang="0">
                <a:pos x="806" y="192"/>
              </a:cxn>
              <a:cxn ang="0">
                <a:pos x="768" y="180"/>
              </a:cxn>
              <a:cxn ang="0">
                <a:pos x="731" y="180"/>
              </a:cxn>
              <a:cxn ang="0">
                <a:pos x="693" y="188"/>
              </a:cxn>
              <a:cxn ang="0">
                <a:pos x="649" y="188"/>
              </a:cxn>
              <a:cxn ang="0">
                <a:pos x="612" y="184"/>
              </a:cxn>
              <a:cxn ang="0">
                <a:pos x="562" y="188"/>
              </a:cxn>
              <a:cxn ang="0">
                <a:pos x="524" y="172"/>
              </a:cxn>
              <a:cxn ang="0">
                <a:pos x="431" y="172"/>
              </a:cxn>
              <a:cxn ang="0">
                <a:pos x="393" y="180"/>
              </a:cxn>
              <a:cxn ang="0">
                <a:pos x="337" y="180"/>
              </a:cxn>
              <a:cxn ang="0">
                <a:pos x="237" y="168"/>
              </a:cxn>
              <a:cxn ang="0">
                <a:pos x="168" y="156"/>
              </a:cxn>
              <a:cxn ang="0">
                <a:pos x="143" y="140"/>
              </a:cxn>
              <a:cxn ang="0">
                <a:pos x="93" y="140"/>
              </a:cxn>
              <a:cxn ang="0">
                <a:pos x="56" y="132"/>
              </a:cxn>
              <a:cxn ang="0">
                <a:pos x="24" y="120"/>
              </a:cxn>
            </a:cxnLst>
            <a:rect l="0" t="0" r="r" b="b"/>
            <a:pathLst>
              <a:path w="1057" h="193">
                <a:moveTo>
                  <a:pt x="0" y="96"/>
                </a:moveTo>
                <a:lnTo>
                  <a:pt x="37" y="76"/>
                </a:lnTo>
                <a:lnTo>
                  <a:pt x="56" y="72"/>
                </a:lnTo>
                <a:lnTo>
                  <a:pt x="74" y="60"/>
                </a:lnTo>
                <a:lnTo>
                  <a:pt x="93" y="60"/>
                </a:lnTo>
                <a:lnTo>
                  <a:pt x="112" y="56"/>
                </a:lnTo>
                <a:lnTo>
                  <a:pt x="131" y="48"/>
                </a:lnTo>
                <a:lnTo>
                  <a:pt x="149" y="48"/>
                </a:lnTo>
                <a:lnTo>
                  <a:pt x="168" y="56"/>
                </a:lnTo>
                <a:lnTo>
                  <a:pt x="187" y="48"/>
                </a:lnTo>
                <a:lnTo>
                  <a:pt x="206" y="44"/>
                </a:lnTo>
                <a:lnTo>
                  <a:pt x="224" y="40"/>
                </a:lnTo>
                <a:lnTo>
                  <a:pt x="243" y="32"/>
                </a:lnTo>
                <a:lnTo>
                  <a:pt x="262" y="32"/>
                </a:lnTo>
                <a:lnTo>
                  <a:pt x="281" y="40"/>
                </a:lnTo>
                <a:lnTo>
                  <a:pt x="299" y="40"/>
                </a:lnTo>
                <a:lnTo>
                  <a:pt x="306" y="28"/>
                </a:lnTo>
                <a:lnTo>
                  <a:pt x="324" y="28"/>
                </a:lnTo>
                <a:lnTo>
                  <a:pt x="343" y="20"/>
                </a:lnTo>
                <a:lnTo>
                  <a:pt x="362" y="16"/>
                </a:lnTo>
                <a:lnTo>
                  <a:pt x="381" y="12"/>
                </a:lnTo>
                <a:lnTo>
                  <a:pt x="399" y="12"/>
                </a:lnTo>
                <a:lnTo>
                  <a:pt x="424" y="12"/>
                </a:lnTo>
                <a:lnTo>
                  <a:pt x="443" y="12"/>
                </a:lnTo>
                <a:lnTo>
                  <a:pt x="462" y="12"/>
                </a:lnTo>
                <a:lnTo>
                  <a:pt x="481" y="12"/>
                </a:lnTo>
                <a:lnTo>
                  <a:pt x="499" y="4"/>
                </a:lnTo>
                <a:lnTo>
                  <a:pt x="518" y="8"/>
                </a:lnTo>
                <a:lnTo>
                  <a:pt x="568" y="8"/>
                </a:lnTo>
                <a:lnTo>
                  <a:pt x="587" y="8"/>
                </a:lnTo>
                <a:lnTo>
                  <a:pt x="606" y="8"/>
                </a:lnTo>
                <a:lnTo>
                  <a:pt x="643" y="4"/>
                </a:lnTo>
                <a:lnTo>
                  <a:pt x="662" y="4"/>
                </a:lnTo>
                <a:lnTo>
                  <a:pt x="681" y="4"/>
                </a:lnTo>
                <a:lnTo>
                  <a:pt x="706" y="4"/>
                </a:lnTo>
                <a:lnTo>
                  <a:pt x="724" y="4"/>
                </a:lnTo>
                <a:lnTo>
                  <a:pt x="743" y="8"/>
                </a:lnTo>
                <a:lnTo>
                  <a:pt x="762" y="8"/>
                </a:lnTo>
                <a:lnTo>
                  <a:pt x="781" y="4"/>
                </a:lnTo>
                <a:lnTo>
                  <a:pt x="799" y="4"/>
                </a:lnTo>
                <a:lnTo>
                  <a:pt x="818" y="8"/>
                </a:lnTo>
                <a:lnTo>
                  <a:pt x="837" y="4"/>
                </a:lnTo>
                <a:lnTo>
                  <a:pt x="862" y="0"/>
                </a:lnTo>
                <a:lnTo>
                  <a:pt x="887" y="4"/>
                </a:lnTo>
                <a:lnTo>
                  <a:pt x="937" y="8"/>
                </a:lnTo>
                <a:lnTo>
                  <a:pt x="956" y="16"/>
                </a:lnTo>
                <a:lnTo>
                  <a:pt x="974" y="16"/>
                </a:lnTo>
                <a:lnTo>
                  <a:pt x="993" y="20"/>
                </a:lnTo>
                <a:lnTo>
                  <a:pt x="1012" y="24"/>
                </a:lnTo>
                <a:lnTo>
                  <a:pt x="1037" y="28"/>
                </a:lnTo>
                <a:lnTo>
                  <a:pt x="1043" y="40"/>
                </a:lnTo>
                <a:lnTo>
                  <a:pt x="1049" y="52"/>
                </a:lnTo>
                <a:lnTo>
                  <a:pt x="1056" y="64"/>
                </a:lnTo>
                <a:lnTo>
                  <a:pt x="1056" y="76"/>
                </a:lnTo>
                <a:lnTo>
                  <a:pt x="1056" y="88"/>
                </a:lnTo>
                <a:lnTo>
                  <a:pt x="1049" y="100"/>
                </a:lnTo>
                <a:lnTo>
                  <a:pt x="1043" y="112"/>
                </a:lnTo>
                <a:lnTo>
                  <a:pt x="1043" y="124"/>
                </a:lnTo>
                <a:lnTo>
                  <a:pt x="1043" y="136"/>
                </a:lnTo>
                <a:lnTo>
                  <a:pt x="1031" y="148"/>
                </a:lnTo>
                <a:lnTo>
                  <a:pt x="1031" y="160"/>
                </a:lnTo>
                <a:lnTo>
                  <a:pt x="1012" y="172"/>
                </a:lnTo>
                <a:lnTo>
                  <a:pt x="993" y="172"/>
                </a:lnTo>
                <a:lnTo>
                  <a:pt x="974" y="176"/>
                </a:lnTo>
                <a:lnTo>
                  <a:pt x="974" y="188"/>
                </a:lnTo>
                <a:lnTo>
                  <a:pt x="956" y="188"/>
                </a:lnTo>
                <a:lnTo>
                  <a:pt x="937" y="188"/>
                </a:lnTo>
                <a:lnTo>
                  <a:pt x="918" y="188"/>
                </a:lnTo>
                <a:lnTo>
                  <a:pt x="899" y="192"/>
                </a:lnTo>
                <a:lnTo>
                  <a:pt x="881" y="188"/>
                </a:lnTo>
                <a:lnTo>
                  <a:pt x="862" y="184"/>
                </a:lnTo>
                <a:lnTo>
                  <a:pt x="843" y="184"/>
                </a:lnTo>
                <a:lnTo>
                  <a:pt x="824" y="188"/>
                </a:lnTo>
                <a:lnTo>
                  <a:pt x="806" y="192"/>
                </a:lnTo>
                <a:lnTo>
                  <a:pt x="787" y="188"/>
                </a:lnTo>
                <a:lnTo>
                  <a:pt x="768" y="180"/>
                </a:lnTo>
                <a:lnTo>
                  <a:pt x="749" y="176"/>
                </a:lnTo>
                <a:lnTo>
                  <a:pt x="731" y="180"/>
                </a:lnTo>
                <a:lnTo>
                  <a:pt x="712" y="184"/>
                </a:lnTo>
                <a:lnTo>
                  <a:pt x="693" y="188"/>
                </a:lnTo>
                <a:lnTo>
                  <a:pt x="674" y="192"/>
                </a:lnTo>
                <a:lnTo>
                  <a:pt x="649" y="188"/>
                </a:lnTo>
                <a:lnTo>
                  <a:pt x="631" y="184"/>
                </a:lnTo>
                <a:lnTo>
                  <a:pt x="612" y="184"/>
                </a:lnTo>
                <a:lnTo>
                  <a:pt x="593" y="184"/>
                </a:lnTo>
                <a:lnTo>
                  <a:pt x="562" y="188"/>
                </a:lnTo>
                <a:lnTo>
                  <a:pt x="543" y="188"/>
                </a:lnTo>
                <a:lnTo>
                  <a:pt x="524" y="172"/>
                </a:lnTo>
                <a:lnTo>
                  <a:pt x="468" y="172"/>
                </a:lnTo>
                <a:lnTo>
                  <a:pt x="431" y="172"/>
                </a:lnTo>
                <a:lnTo>
                  <a:pt x="412" y="176"/>
                </a:lnTo>
                <a:lnTo>
                  <a:pt x="393" y="180"/>
                </a:lnTo>
                <a:lnTo>
                  <a:pt x="374" y="180"/>
                </a:lnTo>
                <a:lnTo>
                  <a:pt x="337" y="180"/>
                </a:lnTo>
                <a:lnTo>
                  <a:pt x="299" y="180"/>
                </a:lnTo>
                <a:lnTo>
                  <a:pt x="237" y="168"/>
                </a:lnTo>
                <a:lnTo>
                  <a:pt x="187" y="160"/>
                </a:lnTo>
                <a:lnTo>
                  <a:pt x="168" y="156"/>
                </a:lnTo>
                <a:lnTo>
                  <a:pt x="162" y="144"/>
                </a:lnTo>
                <a:lnTo>
                  <a:pt x="143" y="140"/>
                </a:lnTo>
                <a:lnTo>
                  <a:pt x="118" y="140"/>
                </a:lnTo>
                <a:lnTo>
                  <a:pt x="93" y="140"/>
                </a:lnTo>
                <a:lnTo>
                  <a:pt x="74" y="140"/>
                </a:lnTo>
                <a:lnTo>
                  <a:pt x="56" y="132"/>
                </a:lnTo>
                <a:lnTo>
                  <a:pt x="43" y="120"/>
                </a:lnTo>
                <a:lnTo>
                  <a:pt x="24" y="120"/>
                </a:lnTo>
                <a:lnTo>
                  <a:pt x="0" y="96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2" name="Freeform 42"/>
          <p:cNvSpPr>
            <a:spLocks/>
          </p:cNvSpPr>
          <p:nvPr/>
        </p:nvSpPr>
        <p:spPr bwMode="auto">
          <a:xfrm>
            <a:off x="4635500" y="3657600"/>
            <a:ext cx="1766888" cy="338138"/>
          </a:xfrm>
          <a:custGeom>
            <a:avLst/>
            <a:gdLst/>
            <a:ahLst/>
            <a:cxnLst>
              <a:cxn ang="0">
                <a:pos x="100" y="96"/>
              </a:cxn>
              <a:cxn ang="0">
                <a:pos x="132" y="77"/>
              </a:cxn>
              <a:cxn ang="0">
                <a:pos x="152" y="56"/>
              </a:cxn>
              <a:cxn ang="0">
                <a:pos x="180" y="46"/>
              </a:cxn>
              <a:cxn ang="0">
                <a:pos x="216" y="43"/>
              </a:cxn>
              <a:cxn ang="0">
                <a:pos x="268" y="40"/>
              </a:cxn>
              <a:cxn ang="0">
                <a:pos x="304" y="37"/>
              </a:cxn>
              <a:cxn ang="0">
                <a:pos x="360" y="31"/>
              </a:cxn>
              <a:cxn ang="0">
                <a:pos x="396" y="21"/>
              </a:cxn>
              <a:cxn ang="0">
                <a:pos x="432" y="12"/>
              </a:cxn>
              <a:cxn ang="0">
                <a:pos x="472" y="9"/>
              </a:cxn>
              <a:cxn ang="0">
                <a:pos x="520" y="12"/>
              </a:cxn>
              <a:cxn ang="0">
                <a:pos x="572" y="15"/>
              </a:cxn>
              <a:cxn ang="0">
                <a:pos x="608" y="6"/>
              </a:cxn>
              <a:cxn ang="0">
                <a:pos x="648" y="0"/>
              </a:cxn>
              <a:cxn ang="0">
                <a:pos x="716" y="3"/>
              </a:cxn>
              <a:cxn ang="0">
                <a:pos x="752" y="15"/>
              </a:cxn>
              <a:cxn ang="0">
                <a:pos x="788" y="28"/>
              </a:cxn>
              <a:cxn ang="0">
                <a:pos x="844" y="31"/>
              </a:cxn>
              <a:cxn ang="0">
                <a:pos x="900" y="40"/>
              </a:cxn>
              <a:cxn ang="0">
                <a:pos x="936" y="43"/>
              </a:cxn>
              <a:cxn ang="0">
                <a:pos x="972" y="53"/>
              </a:cxn>
              <a:cxn ang="0">
                <a:pos x="1032" y="62"/>
              </a:cxn>
              <a:cxn ang="0">
                <a:pos x="1112" y="93"/>
              </a:cxn>
              <a:cxn ang="0">
                <a:pos x="1104" y="121"/>
              </a:cxn>
              <a:cxn ang="0">
                <a:pos x="1084" y="149"/>
              </a:cxn>
              <a:cxn ang="0">
                <a:pos x="1052" y="165"/>
              </a:cxn>
              <a:cxn ang="0">
                <a:pos x="996" y="174"/>
              </a:cxn>
              <a:cxn ang="0">
                <a:pos x="952" y="187"/>
              </a:cxn>
              <a:cxn ang="0">
                <a:pos x="920" y="199"/>
              </a:cxn>
              <a:cxn ang="0">
                <a:pos x="884" y="199"/>
              </a:cxn>
              <a:cxn ang="0">
                <a:pos x="844" y="202"/>
              </a:cxn>
              <a:cxn ang="0">
                <a:pos x="792" y="212"/>
              </a:cxn>
              <a:cxn ang="0">
                <a:pos x="732" y="205"/>
              </a:cxn>
              <a:cxn ang="0">
                <a:pos x="696" y="205"/>
              </a:cxn>
              <a:cxn ang="0">
                <a:pos x="640" y="212"/>
              </a:cxn>
              <a:cxn ang="0">
                <a:pos x="588" y="208"/>
              </a:cxn>
              <a:cxn ang="0">
                <a:pos x="524" y="202"/>
              </a:cxn>
              <a:cxn ang="0">
                <a:pos x="472" y="208"/>
              </a:cxn>
              <a:cxn ang="0">
                <a:pos x="432" y="212"/>
              </a:cxn>
              <a:cxn ang="0">
                <a:pos x="392" y="202"/>
              </a:cxn>
              <a:cxn ang="0">
                <a:pos x="356" y="196"/>
              </a:cxn>
              <a:cxn ang="0">
                <a:pos x="320" y="199"/>
              </a:cxn>
              <a:cxn ang="0">
                <a:pos x="260" y="196"/>
              </a:cxn>
              <a:cxn ang="0">
                <a:pos x="208" y="177"/>
              </a:cxn>
              <a:cxn ang="0">
                <a:pos x="148" y="177"/>
              </a:cxn>
              <a:cxn ang="0">
                <a:pos x="108" y="168"/>
              </a:cxn>
              <a:cxn ang="0">
                <a:pos x="72" y="155"/>
              </a:cxn>
              <a:cxn ang="0">
                <a:pos x="8" y="155"/>
              </a:cxn>
              <a:cxn ang="0">
                <a:pos x="0" y="127"/>
              </a:cxn>
              <a:cxn ang="0">
                <a:pos x="36" y="112"/>
              </a:cxn>
              <a:cxn ang="0">
                <a:pos x="72" y="96"/>
              </a:cxn>
            </a:cxnLst>
            <a:rect l="0" t="0" r="r" b="b"/>
            <a:pathLst>
              <a:path w="1113" h="213">
                <a:moveTo>
                  <a:pt x="104" y="84"/>
                </a:moveTo>
                <a:lnTo>
                  <a:pt x="88" y="96"/>
                </a:lnTo>
                <a:lnTo>
                  <a:pt x="100" y="96"/>
                </a:lnTo>
                <a:lnTo>
                  <a:pt x="104" y="84"/>
                </a:lnTo>
                <a:lnTo>
                  <a:pt x="120" y="84"/>
                </a:lnTo>
                <a:lnTo>
                  <a:pt x="132" y="77"/>
                </a:lnTo>
                <a:lnTo>
                  <a:pt x="136" y="68"/>
                </a:lnTo>
                <a:lnTo>
                  <a:pt x="148" y="65"/>
                </a:lnTo>
                <a:lnTo>
                  <a:pt x="152" y="56"/>
                </a:lnTo>
                <a:lnTo>
                  <a:pt x="164" y="56"/>
                </a:lnTo>
                <a:lnTo>
                  <a:pt x="168" y="46"/>
                </a:lnTo>
                <a:lnTo>
                  <a:pt x="180" y="46"/>
                </a:lnTo>
                <a:lnTo>
                  <a:pt x="192" y="46"/>
                </a:lnTo>
                <a:lnTo>
                  <a:pt x="204" y="46"/>
                </a:lnTo>
                <a:lnTo>
                  <a:pt x="216" y="43"/>
                </a:lnTo>
                <a:lnTo>
                  <a:pt x="228" y="43"/>
                </a:lnTo>
                <a:lnTo>
                  <a:pt x="240" y="37"/>
                </a:lnTo>
                <a:lnTo>
                  <a:pt x="268" y="40"/>
                </a:lnTo>
                <a:lnTo>
                  <a:pt x="280" y="40"/>
                </a:lnTo>
                <a:lnTo>
                  <a:pt x="292" y="40"/>
                </a:lnTo>
                <a:lnTo>
                  <a:pt x="304" y="37"/>
                </a:lnTo>
                <a:lnTo>
                  <a:pt x="316" y="31"/>
                </a:lnTo>
                <a:lnTo>
                  <a:pt x="348" y="31"/>
                </a:lnTo>
                <a:lnTo>
                  <a:pt x="360" y="31"/>
                </a:lnTo>
                <a:lnTo>
                  <a:pt x="372" y="31"/>
                </a:lnTo>
                <a:lnTo>
                  <a:pt x="384" y="24"/>
                </a:lnTo>
                <a:lnTo>
                  <a:pt x="396" y="21"/>
                </a:lnTo>
                <a:lnTo>
                  <a:pt x="408" y="18"/>
                </a:lnTo>
                <a:lnTo>
                  <a:pt x="420" y="18"/>
                </a:lnTo>
                <a:lnTo>
                  <a:pt x="432" y="12"/>
                </a:lnTo>
                <a:lnTo>
                  <a:pt x="444" y="9"/>
                </a:lnTo>
                <a:lnTo>
                  <a:pt x="460" y="9"/>
                </a:lnTo>
                <a:lnTo>
                  <a:pt x="472" y="9"/>
                </a:lnTo>
                <a:lnTo>
                  <a:pt x="484" y="12"/>
                </a:lnTo>
                <a:lnTo>
                  <a:pt x="496" y="12"/>
                </a:lnTo>
                <a:lnTo>
                  <a:pt x="520" y="12"/>
                </a:lnTo>
                <a:lnTo>
                  <a:pt x="544" y="15"/>
                </a:lnTo>
                <a:lnTo>
                  <a:pt x="560" y="15"/>
                </a:lnTo>
                <a:lnTo>
                  <a:pt x="572" y="15"/>
                </a:lnTo>
                <a:lnTo>
                  <a:pt x="584" y="12"/>
                </a:lnTo>
                <a:lnTo>
                  <a:pt x="596" y="9"/>
                </a:lnTo>
                <a:lnTo>
                  <a:pt x="608" y="6"/>
                </a:lnTo>
                <a:lnTo>
                  <a:pt x="620" y="3"/>
                </a:lnTo>
                <a:lnTo>
                  <a:pt x="632" y="0"/>
                </a:lnTo>
                <a:lnTo>
                  <a:pt x="648" y="0"/>
                </a:lnTo>
                <a:lnTo>
                  <a:pt x="660" y="0"/>
                </a:lnTo>
                <a:lnTo>
                  <a:pt x="684" y="3"/>
                </a:lnTo>
                <a:lnTo>
                  <a:pt x="716" y="3"/>
                </a:lnTo>
                <a:lnTo>
                  <a:pt x="728" y="12"/>
                </a:lnTo>
                <a:lnTo>
                  <a:pt x="740" y="15"/>
                </a:lnTo>
                <a:lnTo>
                  <a:pt x="752" y="15"/>
                </a:lnTo>
                <a:lnTo>
                  <a:pt x="764" y="15"/>
                </a:lnTo>
                <a:lnTo>
                  <a:pt x="776" y="15"/>
                </a:lnTo>
                <a:lnTo>
                  <a:pt x="788" y="28"/>
                </a:lnTo>
                <a:lnTo>
                  <a:pt x="800" y="31"/>
                </a:lnTo>
                <a:lnTo>
                  <a:pt x="812" y="31"/>
                </a:lnTo>
                <a:lnTo>
                  <a:pt x="844" y="31"/>
                </a:lnTo>
                <a:lnTo>
                  <a:pt x="856" y="31"/>
                </a:lnTo>
                <a:lnTo>
                  <a:pt x="888" y="37"/>
                </a:lnTo>
                <a:lnTo>
                  <a:pt x="900" y="40"/>
                </a:lnTo>
                <a:lnTo>
                  <a:pt x="912" y="43"/>
                </a:lnTo>
                <a:lnTo>
                  <a:pt x="924" y="43"/>
                </a:lnTo>
                <a:lnTo>
                  <a:pt x="936" y="43"/>
                </a:lnTo>
                <a:lnTo>
                  <a:pt x="948" y="43"/>
                </a:lnTo>
                <a:lnTo>
                  <a:pt x="960" y="43"/>
                </a:lnTo>
                <a:lnTo>
                  <a:pt x="972" y="53"/>
                </a:lnTo>
                <a:lnTo>
                  <a:pt x="996" y="56"/>
                </a:lnTo>
                <a:lnTo>
                  <a:pt x="1020" y="56"/>
                </a:lnTo>
                <a:lnTo>
                  <a:pt x="1032" y="62"/>
                </a:lnTo>
                <a:lnTo>
                  <a:pt x="1080" y="65"/>
                </a:lnTo>
                <a:lnTo>
                  <a:pt x="1112" y="84"/>
                </a:lnTo>
                <a:lnTo>
                  <a:pt x="1112" y="93"/>
                </a:lnTo>
                <a:lnTo>
                  <a:pt x="1112" y="102"/>
                </a:lnTo>
                <a:lnTo>
                  <a:pt x="1112" y="112"/>
                </a:lnTo>
                <a:lnTo>
                  <a:pt x="1104" y="121"/>
                </a:lnTo>
                <a:lnTo>
                  <a:pt x="1096" y="130"/>
                </a:lnTo>
                <a:lnTo>
                  <a:pt x="1092" y="140"/>
                </a:lnTo>
                <a:lnTo>
                  <a:pt x="1084" y="149"/>
                </a:lnTo>
                <a:lnTo>
                  <a:pt x="1072" y="149"/>
                </a:lnTo>
                <a:lnTo>
                  <a:pt x="1064" y="159"/>
                </a:lnTo>
                <a:lnTo>
                  <a:pt x="1052" y="165"/>
                </a:lnTo>
                <a:lnTo>
                  <a:pt x="1040" y="171"/>
                </a:lnTo>
                <a:lnTo>
                  <a:pt x="1028" y="174"/>
                </a:lnTo>
                <a:lnTo>
                  <a:pt x="996" y="174"/>
                </a:lnTo>
                <a:lnTo>
                  <a:pt x="980" y="174"/>
                </a:lnTo>
                <a:lnTo>
                  <a:pt x="968" y="174"/>
                </a:lnTo>
                <a:lnTo>
                  <a:pt x="952" y="187"/>
                </a:lnTo>
                <a:lnTo>
                  <a:pt x="940" y="190"/>
                </a:lnTo>
                <a:lnTo>
                  <a:pt x="932" y="199"/>
                </a:lnTo>
                <a:lnTo>
                  <a:pt x="920" y="199"/>
                </a:lnTo>
                <a:lnTo>
                  <a:pt x="908" y="199"/>
                </a:lnTo>
                <a:lnTo>
                  <a:pt x="896" y="199"/>
                </a:lnTo>
                <a:lnTo>
                  <a:pt x="884" y="199"/>
                </a:lnTo>
                <a:lnTo>
                  <a:pt x="872" y="199"/>
                </a:lnTo>
                <a:lnTo>
                  <a:pt x="856" y="202"/>
                </a:lnTo>
                <a:lnTo>
                  <a:pt x="844" y="202"/>
                </a:lnTo>
                <a:lnTo>
                  <a:pt x="832" y="205"/>
                </a:lnTo>
                <a:lnTo>
                  <a:pt x="804" y="208"/>
                </a:lnTo>
                <a:lnTo>
                  <a:pt x="792" y="212"/>
                </a:lnTo>
                <a:lnTo>
                  <a:pt x="760" y="212"/>
                </a:lnTo>
                <a:lnTo>
                  <a:pt x="748" y="208"/>
                </a:lnTo>
                <a:lnTo>
                  <a:pt x="732" y="205"/>
                </a:lnTo>
                <a:lnTo>
                  <a:pt x="720" y="202"/>
                </a:lnTo>
                <a:lnTo>
                  <a:pt x="708" y="202"/>
                </a:lnTo>
                <a:lnTo>
                  <a:pt x="696" y="205"/>
                </a:lnTo>
                <a:lnTo>
                  <a:pt x="684" y="205"/>
                </a:lnTo>
                <a:lnTo>
                  <a:pt x="668" y="212"/>
                </a:lnTo>
                <a:lnTo>
                  <a:pt x="640" y="212"/>
                </a:lnTo>
                <a:lnTo>
                  <a:pt x="624" y="212"/>
                </a:lnTo>
                <a:lnTo>
                  <a:pt x="612" y="212"/>
                </a:lnTo>
                <a:lnTo>
                  <a:pt x="588" y="208"/>
                </a:lnTo>
                <a:lnTo>
                  <a:pt x="548" y="202"/>
                </a:lnTo>
                <a:lnTo>
                  <a:pt x="536" y="202"/>
                </a:lnTo>
                <a:lnTo>
                  <a:pt x="524" y="202"/>
                </a:lnTo>
                <a:lnTo>
                  <a:pt x="512" y="205"/>
                </a:lnTo>
                <a:lnTo>
                  <a:pt x="484" y="208"/>
                </a:lnTo>
                <a:lnTo>
                  <a:pt x="472" y="208"/>
                </a:lnTo>
                <a:lnTo>
                  <a:pt x="460" y="212"/>
                </a:lnTo>
                <a:lnTo>
                  <a:pt x="448" y="212"/>
                </a:lnTo>
                <a:lnTo>
                  <a:pt x="432" y="212"/>
                </a:lnTo>
                <a:lnTo>
                  <a:pt x="420" y="212"/>
                </a:lnTo>
                <a:lnTo>
                  <a:pt x="404" y="208"/>
                </a:lnTo>
                <a:lnTo>
                  <a:pt x="392" y="202"/>
                </a:lnTo>
                <a:lnTo>
                  <a:pt x="380" y="196"/>
                </a:lnTo>
                <a:lnTo>
                  <a:pt x="368" y="196"/>
                </a:lnTo>
                <a:lnTo>
                  <a:pt x="356" y="196"/>
                </a:lnTo>
                <a:lnTo>
                  <a:pt x="344" y="199"/>
                </a:lnTo>
                <a:lnTo>
                  <a:pt x="332" y="199"/>
                </a:lnTo>
                <a:lnTo>
                  <a:pt x="320" y="199"/>
                </a:lnTo>
                <a:lnTo>
                  <a:pt x="308" y="199"/>
                </a:lnTo>
                <a:lnTo>
                  <a:pt x="292" y="199"/>
                </a:lnTo>
                <a:lnTo>
                  <a:pt x="260" y="196"/>
                </a:lnTo>
                <a:lnTo>
                  <a:pt x="248" y="190"/>
                </a:lnTo>
                <a:lnTo>
                  <a:pt x="236" y="180"/>
                </a:lnTo>
                <a:lnTo>
                  <a:pt x="208" y="177"/>
                </a:lnTo>
                <a:lnTo>
                  <a:pt x="184" y="177"/>
                </a:lnTo>
                <a:lnTo>
                  <a:pt x="172" y="177"/>
                </a:lnTo>
                <a:lnTo>
                  <a:pt x="148" y="177"/>
                </a:lnTo>
                <a:lnTo>
                  <a:pt x="132" y="174"/>
                </a:lnTo>
                <a:lnTo>
                  <a:pt x="120" y="171"/>
                </a:lnTo>
                <a:lnTo>
                  <a:pt x="108" y="168"/>
                </a:lnTo>
                <a:lnTo>
                  <a:pt x="96" y="165"/>
                </a:lnTo>
                <a:lnTo>
                  <a:pt x="84" y="159"/>
                </a:lnTo>
                <a:lnTo>
                  <a:pt x="72" y="155"/>
                </a:lnTo>
                <a:lnTo>
                  <a:pt x="56" y="155"/>
                </a:lnTo>
                <a:lnTo>
                  <a:pt x="32" y="155"/>
                </a:lnTo>
                <a:lnTo>
                  <a:pt x="8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2" y="124"/>
                </a:lnTo>
                <a:lnTo>
                  <a:pt x="24" y="115"/>
                </a:lnTo>
                <a:lnTo>
                  <a:pt x="36" y="112"/>
                </a:lnTo>
                <a:lnTo>
                  <a:pt x="48" y="106"/>
                </a:lnTo>
                <a:lnTo>
                  <a:pt x="60" y="102"/>
                </a:lnTo>
                <a:lnTo>
                  <a:pt x="72" y="96"/>
                </a:lnTo>
                <a:lnTo>
                  <a:pt x="84" y="93"/>
                </a:lnTo>
                <a:lnTo>
                  <a:pt x="104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3" name="Freeform 43"/>
          <p:cNvSpPr>
            <a:spLocks/>
          </p:cNvSpPr>
          <p:nvPr/>
        </p:nvSpPr>
        <p:spPr bwMode="auto">
          <a:xfrm>
            <a:off x="4787900" y="3657600"/>
            <a:ext cx="1766888" cy="338138"/>
          </a:xfrm>
          <a:custGeom>
            <a:avLst/>
            <a:gdLst/>
            <a:ahLst/>
            <a:cxnLst>
              <a:cxn ang="0">
                <a:pos x="100" y="96"/>
              </a:cxn>
              <a:cxn ang="0">
                <a:pos x="132" y="77"/>
              </a:cxn>
              <a:cxn ang="0">
                <a:pos x="152" y="56"/>
              </a:cxn>
              <a:cxn ang="0">
                <a:pos x="180" y="46"/>
              </a:cxn>
              <a:cxn ang="0">
                <a:pos x="216" y="43"/>
              </a:cxn>
              <a:cxn ang="0">
                <a:pos x="268" y="40"/>
              </a:cxn>
              <a:cxn ang="0">
                <a:pos x="304" y="37"/>
              </a:cxn>
              <a:cxn ang="0">
                <a:pos x="360" y="31"/>
              </a:cxn>
              <a:cxn ang="0">
                <a:pos x="396" y="21"/>
              </a:cxn>
              <a:cxn ang="0">
                <a:pos x="432" y="12"/>
              </a:cxn>
              <a:cxn ang="0">
                <a:pos x="472" y="9"/>
              </a:cxn>
              <a:cxn ang="0">
                <a:pos x="520" y="12"/>
              </a:cxn>
              <a:cxn ang="0">
                <a:pos x="572" y="15"/>
              </a:cxn>
              <a:cxn ang="0">
                <a:pos x="608" y="6"/>
              </a:cxn>
              <a:cxn ang="0">
                <a:pos x="648" y="0"/>
              </a:cxn>
              <a:cxn ang="0">
                <a:pos x="716" y="3"/>
              </a:cxn>
              <a:cxn ang="0">
                <a:pos x="752" y="15"/>
              </a:cxn>
              <a:cxn ang="0">
                <a:pos x="788" y="28"/>
              </a:cxn>
              <a:cxn ang="0">
                <a:pos x="844" y="31"/>
              </a:cxn>
              <a:cxn ang="0">
                <a:pos x="900" y="40"/>
              </a:cxn>
              <a:cxn ang="0">
                <a:pos x="936" y="43"/>
              </a:cxn>
              <a:cxn ang="0">
                <a:pos x="972" y="53"/>
              </a:cxn>
              <a:cxn ang="0">
                <a:pos x="1032" y="62"/>
              </a:cxn>
              <a:cxn ang="0">
                <a:pos x="1112" y="93"/>
              </a:cxn>
              <a:cxn ang="0">
                <a:pos x="1104" y="121"/>
              </a:cxn>
              <a:cxn ang="0">
                <a:pos x="1084" y="149"/>
              </a:cxn>
              <a:cxn ang="0">
                <a:pos x="1052" y="165"/>
              </a:cxn>
              <a:cxn ang="0">
                <a:pos x="996" y="174"/>
              </a:cxn>
              <a:cxn ang="0">
                <a:pos x="952" y="187"/>
              </a:cxn>
              <a:cxn ang="0">
                <a:pos x="920" y="199"/>
              </a:cxn>
              <a:cxn ang="0">
                <a:pos x="884" y="199"/>
              </a:cxn>
              <a:cxn ang="0">
                <a:pos x="844" y="202"/>
              </a:cxn>
              <a:cxn ang="0">
                <a:pos x="792" y="212"/>
              </a:cxn>
              <a:cxn ang="0">
                <a:pos x="732" y="205"/>
              </a:cxn>
              <a:cxn ang="0">
                <a:pos x="696" y="205"/>
              </a:cxn>
              <a:cxn ang="0">
                <a:pos x="640" y="212"/>
              </a:cxn>
              <a:cxn ang="0">
                <a:pos x="588" y="208"/>
              </a:cxn>
              <a:cxn ang="0">
                <a:pos x="524" y="202"/>
              </a:cxn>
              <a:cxn ang="0">
                <a:pos x="472" y="208"/>
              </a:cxn>
              <a:cxn ang="0">
                <a:pos x="432" y="212"/>
              </a:cxn>
              <a:cxn ang="0">
                <a:pos x="392" y="202"/>
              </a:cxn>
              <a:cxn ang="0">
                <a:pos x="356" y="196"/>
              </a:cxn>
              <a:cxn ang="0">
                <a:pos x="320" y="199"/>
              </a:cxn>
              <a:cxn ang="0">
                <a:pos x="260" y="196"/>
              </a:cxn>
              <a:cxn ang="0">
                <a:pos x="208" y="177"/>
              </a:cxn>
              <a:cxn ang="0">
                <a:pos x="148" y="177"/>
              </a:cxn>
              <a:cxn ang="0">
                <a:pos x="108" y="168"/>
              </a:cxn>
              <a:cxn ang="0">
                <a:pos x="72" y="155"/>
              </a:cxn>
              <a:cxn ang="0">
                <a:pos x="8" y="155"/>
              </a:cxn>
              <a:cxn ang="0">
                <a:pos x="0" y="127"/>
              </a:cxn>
              <a:cxn ang="0">
                <a:pos x="36" y="112"/>
              </a:cxn>
              <a:cxn ang="0">
                <a:pos x="72" y="96"/>
              </a:cxn>
            </a:cxnLst>
            <a:rect l="0" t="0" r="r" b="b"/>
            <a:pathLst>
              <a:path w="1113" h="213">
                <a:moveTo>
                  <a:pt x="104" y="84"/>
                </a:moveTo>
                <a:lnTo>
                  <a:pt x="88" y="96"/>
                </a:lnTo>
                <a:lnTo>
                  <a:pt x="100" y="96"/>
                </a:lnTo>
                <a:lnTo>
                  <a:pt x="104" y="84"/>
                </a:lnTo>
                <a:lnTo>
                  <a:pt x="120" y="84"/>
                </a:lnTo>
                <a:lnTo>
                  <a:pt x="132" y="77"/>
                </a:lnTo>
                <a:lnTo>
                  <a:pt x="136" y="68"/>
                </a:lnTo>
                <a:lnTo>
                  <a:pt x="148" y="65"/>
                </a:lnTo>
                <a:lnTo>
                  <a:pt x="152" y="56"/>
                </a:lnTo>
                <a:lnTo>
                  <a:pt x="164" y="56"/>
                </a:lnTo>
                <a:lnTo>
                  <a:pt x="168" y="46"/>
                </a:lnTo>
                <a:lnTo>
                  <a:pt x="180" y="46"/>
                </a:lnTo>
                <a:lnTo>
                  <a:pt x="192" y="46"/>
                </a:lnTo>
                <a:lnTo>
                  <a:pt x="204" y="46"/>
                </a:lnTo>
                <a:lnTo>
                  <a:pt x="216" y="43"/>
                </a:lnTo>
                <a:lnTo>
                  <a:pt x="228" y="43"/>
                </a:lnTo>
                <a:lnTo>
                  <a:pt x="240" y="37"/>
                </a:lnTo>
                <a:lnTo>
                  <a:pt x="268" y="40"/>
                </a:lnTo>
                <a:lnTo>
                  <a:pt x="280" y="40"/>
                </a:lnTo>
                <a:lnTo>
                  <a:pt x="292" y="40"/>
                </a:lnTo>
                <a:lnTo>
                  <a:pt x="304" y="37"/>
                </a:lnTo>
                <a:lnTo>
                  <a:pt x="316" y="31"/>
                </a:lnTo>
                <a:lnTo>
                  <a:pt x="348" y="31"/>
                </a:lnTo>
                <a:lnTo>
                  <a:pt x="360" y="31"/>
                </a:lnTo>
                <a:lnTo>
                  <a:pt x="372" y="31"/>
                </a:lnTo>
                <a:lnTo>
                  <a:pt x="384" y="24"/>
                </a:lnTo>
                <a:lnTo>
                  <a:pt x="396" y="21"/>
                </a:lnTo>
                <a:lnTo>
                  <a:pt x="408" y="18"/>
                </a:lnTo>
                <a:lnTo>
                  <a:pt x="420" y="18"/>
                </a:lnTo>
                <a:lnTo>
                  <a:pt x="432" y="12"/>
                </a:lnTo>
                <a:lnTo>
                  <a:pt x="444" y="9"/>
                </a:lnTo>
                <a:lnTo>
                  <a:pt x="460" y="9"/>
                </a:lnTo>
                <a:lnTo>
                  <a:pt x="472" y="9"/>
                </a:lnTo>
                <a:lnTo>
                  <a:pt x="484" y="12"/>
                </a:lnTo>
                <a:lnTo>
                  <a:pt x="496" y="12"/>
                </a:lnTo>
                <a:lnTo>
                  <a:pt x="520" y="12"/>
                </a:lnTo>
                <a:lnTo>
                  <a:pt x="544" y="15"/>
                </a:lnTo>
                <a:lnTo>
                  <a:pt x="560" y="15"/>
                </a:lnTo>
                <a:lnTo>
                  <a:pt x="572" y="15"/>
                </a:lnTo>
                <a:lnTo>
                  <a:pt x="584" y="12"/>
                </a:lnTo>
                <a:lnTo>
                  <a:pt x="596" y="9"/>
                </a:lnTo>
                <a:lnTo>
                  <a:pt x="608" y="6"/>
                </a:lnTo>
                <a:lnTo>
                  <a:pt x="620" y="3"/>
                </a:lnTo>
                <a:lnTo>
                  <a:pt x="632" y="0"/>
                </a:lnTo>
                <a:lnTo>
                  <a:pt x="648" y="0"/>
                </a:lnTo>
                <a:lnTo>
                  <a:pt x="660" y="0"/>
                </a:lnTo>
                <a:lnTo>
                  <a:pt x="684" y="3"/>
                </a:lnTo>
                <a:lnTo>
                  <a:pt x="716" y="3"/>
                </a:lnTo>
                <a:lnTo>
                  <a:pt x="728" y="12"/>
                </a:lnTo>
                <a:lnTo>
                  <a:pt x="740" y="15"/>
                </a:lnTo>
                <a:lnTo>
                  <a:pt x="752" y="15"/>
                </a:lnTo>
                <a:lnTo>
                  <a:pt x="764" y="15"/>
                </a:lnTo>
                <a:lnTo>
                  <a:pt x="776" y="15"/>
                </a:lnTo>
                <a:lnTo>
                  <a:pt x="788" y="28"/>
                </a:lnTo>
                <a:lnTo>
                  <a:pt x="800" y="31"/>
                </a:lnTo>
                <a:lnTo>
                  <a:pt x="812" y="31"/>
                </a:lnTo>
                <a:lnTo>
                  <a:pt x="844" y="31"/>
                </a:lnTo>
                <a:lnTo>
                  <a:pt x="856" y="31"/>
                </a:lnTo>
                <a:lnTo>
                  <a:pt x="888" y="37"/>
                </a:lnTo>
                <a:lnTo>
                  <a:pt x="900" y="40"/>
                </a:lnTo>
                <a:lnTo>
                  <a:pt x="912" y="43"/>
                </a:lnTo>
                <a:lnTo>
                  <a:pt x="924" y="43"/>
                </a:lnTo>
                <a:lnTo>
                  <a:pt x="936" y="43"/>
                </a:lnTo>
                <a:lnTo>
                  <a:pt x="948" y="43"/>
                </a:lnTo>
                <a:lnTo>
                  <a:pt x="960" y="43"/>
                </a:lnTo>
                <a:lnTo>
                  <a:pt x="972" y="53"/>
                </a:lnTo>
                <a:lnTo>
                  <a:pt x="996" y="56"/>
                </a:lnTo>
                <a:lnTo>
                  <a:pt x="1020" y="56"/>
                </a:lnTo>
                <a:lnTo>
                  <a:pt x="1032" y="62"/>
                </a:lnTo>
                <a:lnTo>
                  <a:pt x="1080" y="65"/>
                </a:lnTo>
                <a:lnTo>
                  <a:pt x="1112" y="84"/>
                </a:lnTo>
                <a:lnTo>
                  <a:pt x="1112" y="93"/>
                </a:lnTo>
                <a:lnTo>
                  <a:pt x="1112" y="102"/>
                </a:lnTo>
                <a:lnTo>
                  <a:pt x="1112" y="112"/>
                </a:lnTo>
                <a:lnTo>
                  <a:pt x="1104" y="121"/>
                </a:lnTo>
                <a:lnTo>
                  <a:pt x="1096" y="130"/>
                </a:lnTo>
                <a:lnTo>
                  <a:pt x="1092" y="140"/>
                </a:lnTo>
                <a:lnTo>
                  <a:pt x="1084" y="149"/>
                </a:lnTo>
                <a:lnTo>
                  <a:pt x="1072" y="149"/>
                </a:lnTo>
                <a:lnTo>
                  <a:pt x="1064" y="159"/>
                </a:lnTo>
                <a:lnTo>
                  <a:pt x="1052" y="165"/>
                </a:lnTo>
                <a:lnTo>
                  <a:pt x="1040" y="171"/>
                </a:lnTo>
                <a:lnTo>
                  <a:pt x="1028" y="174"/>
                </a:lnTo>
                <a:lnTo>
                  <a:pt x="996" y="174"/>
                </a:lnTo>
                <a:lnTo>
                  <a:pt x="980" y="174"/>
                </a:lnTo>
                <a:lnTo>
                  <a:pt x="968" y="174"/>
                </a:lnTo>
                <a:lnTo>
                  <a:pt x="952" y="187"/>
                </a:lnTo>
                <a:lnTo>
                  <a:pt x="940" y="190"/>
                </a:lnTo>
                <a:lnTo>
                  <a:pt x="932" y="199"/>
                </a:lnTo>
                <a:lnTo>
                  <a:pt x="920" y="199"/>
                </a:lnTo>
                <a:lnTo>
                  <a:pt x="908" y="199"/>
                </a:lnTo>
                <a:lnTo>
                  <a:pt x="896" y="199"/>
                </a:lnTo>
                <a:lnTo>
                  <a:pt x="884" y="199"/>
                </a:lnTo>
                <a:lnTo>
                  <a:pt x="872" y="199"/>
                </a:lnTo>
                <a:lnTo>
                  <a:pt x="856" y="202"/>
                </a:lnTo>
                <a:lnTo>
                  <a:pt x="844" y="202"/>
                </a:lnTo>
                <a:lnTo>
                  <a:pt x="832" y="205"/>
                </a:lnTo>
                <a:lnTo>
                  <a:pt x="804" y="208"/>
                </a:lnTo>
                <a:lnTo>
                  <a:pt x="792" y="212"/>
                </a:lnTo>
                <a:lnTo>
                  <a:pt x="760" y="212"/>
                </a:lnTo>
                <a:lnTo>
                  <a:pt x="748" y="208"/>
                </a:lnTo>
                <a:lnTo>
                  <a:pt x="732" y="205"/>
                </a:lnTo>
                <a:lnTo>
                  <a:pt x="720" y="202"/>
                </a:lnTo>
                <a:lnTo>
                  <a:pt x="708" y="202"/>
                </a:lnTo>
                <a:lnTo>
                  <a:pt x="696" y="205"/>
                </a:lnTo>
                <a:lnTo>
                  <a:pt x="684" y="205"/>
                </a:lnTo>
                <a:lnTo>
                  <a:pt x="668" y="212"/>
                </a:lnTo>
                <a:lnTo>
                  <a:pt x="640" y="212"/>
                </a:lnTo>
                <a:lnTo>
                  <a:pt x="624" y="212"/>
                </a:lnTo>
                <a:lnTo>
                  <a:pt x="612" y="212"/>
                </a:lnTo>
                <a:lnTo>
                  <a:pt x="588" y="208"/>
                </a:lnTo>
                <a:lnTo>
                  <a:pt x="548" y="202"/>
                </a:lnTo>
                <a:lnTo>
                  <a:pt x="536" y="202"/>
                </a:lnTo>
                <a:lnTo>
                  <a:pt x="524" y="202"/>
                </a:lnTo>
                <a:lnTo>
                  <a:pt x="512" y="205"/>
                </a:lnTo>
                <a:lnTo>
                  <a:pt x="484" y="208"/>
                </a:lnTo>
                <a:lnTo>
                  <a:pt x="472" y="208"/>
                </a:lnTo>
                <a:lnTo>
                  <a:pt x="460" y="212"/>
                </a:lnTo>
                <a:lnTo>
                  <a:pt x="448" y="212"/>
                </a:lnTo>
                <a:lnTo>
                  <a:pt x="432" y="212"/>
                </a:lnTo>
                <a:lnTo>
                  <a:pt x="420" y="212"/>
                </a:lnTo>
                <a:lnTo>
                  <a:pt x="404" y="208"/>
                </a:lnTo>
                <a:lnTo>
                  <a:pt x="392" y="202"/>
                </a:lnTo>
                <a:lnTo>
                  <a:pt x="380" y="196"/>
                </a:lnTo>
                <a:lnTo>
                  <a:pt x="368" y="196"/>
                </a:lnTo>
                <a:lnTo>
                  <a:pt x="356" y="196"/>
                </a:lnTo>
                <a:lnTo>
                  <a:pt x="344" y="199"/>
                </a:lnTo>
                <a:lnTo>
                  <a:pt x="332" y="199"/>
                </a:lnTo>
                <a:lnTo>
                  <a:pt x="320" y="199"/>
                </a:lnTo>
                <a:lnTo>
                  <a:pt x="308" y="199"/>
                </a:lnTo>
                <a:lnTo>
                  <a:pt x="292" y="199"/>
                </a:lnTo>
                <a:lnTo>
                  <a:pt x="260" y="196"/>
                </a:lnTo>
                <a:lnTo>
                  <a:pt x="248" y="190"/>
                </a:lnTo>
                <a:lnTo>
                  <a:pt x="236" y="180"/>
                </a:lnTo>
                <a:lnTo>
                  <a:pt x="208" y="177"/>
                </a:lnTo>
                <a:lnTo>
                  <a:pt x="184" y="177"/>
                </a:lnTo>
                <a:lnTo>
                  <a:pt x="172" y="177"/>
                </a:lnTo>
                <a:lnTo>
                  <a:pt x="148" y="177"/>
                </a:lnTo>
                <a:lnTo>
                  <a:pt x="132" y="174"/>
                </a:lnTo>
                <a:lnTo>
                  <a:pt x="120" y="171"/>
                </a:lnTo>
                <a:lnTo>
                  <a:pt x="108" y="168"/>
                </a:lnTo>
                <a:lnTo>
                  <a:pt x="96" y="165"/>
                </a:lnTo>
                <a:lnTo>
                  <a:pt x="84" y="159"/>
                </a:lnTo>
                <a:lnTo>
                  <a:pt x="72" y="155"/>
                </a:lnTo>
                <a:lnTo>
                  <a:pt x="56" y="155"/>
                </a:lnTo>
                <a:lnTo>
                  <a:pt x="32" y="155"/>
                </a:lnTo>
                <a:lnTo>
                  <a:pt x="8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2" y="124"/>
                </a:lnTo>
                <a:lnTo>
                  <a:pt x="24" y="115"/>
                </a:lnTo>
                <a:lnTo>
                  <a:pt x="36" y="112"/>
                </a:lnTo>
                <a:lnTo>
                  <a:pt x="48" y="106"/>
                </a:lnTo>
                <a:lnTo>
                  <a:pt x="60" y="102"/>
                </a:lnTo>
                <a:lnTo>
                  <a:pt x="72" y="96"/>
                </a:lnTo>
                <a:lnTo>
                  <a:pt x="84" y="93"/>
                </a:lnTo>
                <a:lnTo>
                  <a:pt x="104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4" name="Freeform 44"/>
          <p:cNvSpPr>
            <a:spLocks/>
          </p:cNvSpPr>
          <p:nvPr/>
        </p:nvSpPr>
        <p:spPr bwMode="auto">
          <a:xfrm>
            <a:off x="4787900" y="3657600"/>
            <a:ext cx="1995488" cy="338138"/>
          </a:xfrm>
          <a:custGeom>
            <a:avLst/>
            <a:gdLst/>
            <a:ahLst/>
            <a:cxnLst>
              <a:cxn ang="0">
                <a:pos x="112" y="96"/>
              </a:cxn>
              <a:cxn ang="0">
                <a:pos x="149" y="77"/>
              </a:cxn>
              <a:cxn ang="0">
                <a:pos x="171" y="56"/>
              </a:cxn>
              <a:cxn ang="0">
                <a:pos x="203" y="46"/>
              </a:cxn>
              <a:cxn ang="0">
                <a:pos x="243" y="43"/>
              </a:cxn>
              <a:cxn ang="0">
                <a:pos x="302" y="40"/>
              </a:cxn>
              <a:cxn ang="0">
                <a:pos x="343" y="37"/>
              </a:cxn>
              <a:cxn ang="0">
                <a:pos x="406" y="31"/>
              </a:cxn>
              <a:cxn ang="0">
                <a:pos x="447" y="21"/>
              </a:cxn>
              <a:cxn ang="0">
                <a:pos x="487" y="12"/>
              </a:cxn>
              <a:cxn ang="0">
                <a:pos x="533" y="9"/>
              </a:cxn>
              <a:cxn ang="0">
                <a:pos x="587" y="12"/>
              </a:cxn>
              <a:cxn ang="0">
                <a:pos x="646" y="15"/>
              </a:cxn>
              <a:cxn ang="0">
                <a:pos x="686" y="6"/>
              </a:cxn>
              <a:cxn ang="0">
                <a:pos x="731" y="0"/>
              </a:cxn>
              <a:cxn ang="0">
                <a:pos x="808" y="3"/>
              </a:cxn>
              <a:cxn ang="0">
                <a:pos x="849" y="15"/>
              </a:cxn>
              <a:cxn ang="0">
                <a:pos x="890" y="28"/>
              </a:cxn>
              <a:cxn ang="0">
                <a:pos x="953" y="31"/>
              </a:cxn>
              <a:cxn ang="0">
                <a:pos x="1016" y="40"/>
              </a:cxn>
              <a:cxn ang="0">
                <a:pos x="1057" y="43"/>
              </a:cxn>
              <a:cxn ang="0">
                <a:pos x="1097" y="53"/>
              </a:cxn>
              <a:cxn ang="0">
                <a:pos x="1165" y="62"/>
              </a:cxn>
              <a:cxn ang="0">
                <a:pos x="1256" y="93"/>
              </a:cxn>
              <a:cxn ang="0">
                <a:pos x="1246" y="121"/>
              </a:cxn>
              <a:cxn ang="0">
                <a:pos x="1224" y="149"/>
              </a:cxn>
              <a:cxn ang="0">
                <a:pos x="1188" y="165"/>
              </a:cxn>
              <a:cxn ang="0">
                <a:pos x="1124" y="174"/>
              </a:cxn>
              <a:cxn ang="0">
                <a:pos x="1075" y="187"/>
              </a:cxn>
              <a:cxn ang="0">
                <a:pos x="1039" y="199"/>
              </a:cxn>
              <a:cxn ang="0">
                <a:pos x="998" y="199"/>
              </a:cxn>
              <a:cxn ang="0">
                <a:pos x="953" y="202"/>
              </a:cxn>
              <a:cxn ang="0">
                <a:pos x="894" y="212"/>
              </a:cxn>
              <a:cxn ang="0">
                <a:pos x="826" y="205"/>
              </a:cxn>
              <a:cxn ang="0">
                <a:pos x="786" y="205"/>
              </a:cxn>
              <a:cxn ang="0">
                <a:pos x="722" y="212"/>
              </a:cxn>
              <a:cxn ang="0">
                <a:pos x="664" y="208"/>
              </a:cxn>
              <a:cxn ang="0">
                <a:pos x="591" y="202"/>
              </a:cxn>
              <a:cxn ang="0">
                <a:pos x="533" y="208"/>
              </a:cxn>
              <a:cxn ang="0">
                <a:pos x="487" y="212"/>
              </a:cxn>
              <a:cxn ang="0">
                <a:pos x="442" y="202"/>
              </a:cxn>
              <a:cxn ang="0">
                <a:pos x="402" y="196"/>
              </a:cxn>
              <a:cxn ang="0">
                <a:pos x="361" y="199"/>
              </a:cxn>
              <a:cxn ang="0">
                <a:pos x="293" y="196"/>
              </a:cxn>
              <a:cxn ang="0">
                <a:pos x="234" y="177"/>
              </a:cxn>
              <a:cxn ang="0">
                <a:pos x="167" y="177"/>
              </a:cxn>
              <a:cxn ang="0">
                <a:pos x="121" y="168"/>
              </a:cxn>
              <a:cxn ang="0">
                <a:pos x="81" y="155"/>
              </a:cxn>
              <a:cxn ang="0">
                <a:pos x="9" y="155"/>
              </a:cxn>
              <a:cxn ang="0">
                <a:pos x="0" y="127"/>
              </a:cxn>
              <a:cxn ang="0">
                <a:pos x="40" y="112"/>
              </a:cxn>
              <a:cxn ang="0">
                <a:pos x="81" y="96"/>
              </a:cxn>
            </a:cxnLst>
            <a:rect l="0" t="0" r="r" b="b"/>
            <a:pathLst>
              <a:path w="1257" h="213">
                <a:moveTo>
                  <a:pt x="117" y="84"/>
                </a:moveTo>
                <a:lnTo>
                  <a:pt x="99" y="96"/>
                </a:lnTo>
                <a:lnTo>
                  <a:pt x="112" y="96"/>
                </a:lnTo>
                <a:lnTo>
                  <a:pt x="117" y="84"/>
                </a:lnTo>
                <a:lnTo>
                  <a:pt x="135" y="84"/>
                </a:lnTo>
                <a:lnTo>
                  <a:pt x="149" y="77"/>
                </a:lnTo>
                <a:lnTo>
                  <a:pt x="153" y="68"/>
                </a:lnTo>
                <a:lnTo>
                  <a:pt x="167" y="65"/>
                </a:lnTo>
                <a:lnTo>
                  <a:pt x="171" y="56"/>
                </a:lnTo>
                <a:lnTo>
                  <a:pt x="185" y="56"/>
                </a:lnTo>
                <a:lnTo>
                  <a:pt x="189" y="46"/>
                </a:lnTo>
                <a:lnTo>
                  <a:pt x="203" y="46"/>
                </a:lnTo>
                <a:lnTo>
                  <a:pt x="216" y="46"/>
                </a:lnTo>
                <a:lnTo>
                  <a:pt x="230" y="46"/>
                </a:lnTo>
                <a:lnTo>
                  <a:pt x="243" y="43"/>
                </a:lnTo>
                <a:lnTo>
                  <a:pt x="257" y="43"/>
                </a:lnTo>
                <a:lnTo>
                  <a:pt x="271" y="37"/>
                </a:lnTo>
                <a:lnTo>
                  <a:pt x="302" y="40"/>
                </a:lnTo>
                <a:lnTo>
                  <a:pt x="316" y="40"/>
                </a:lnTo>
                <a:lnTo>
                  <a:pt x="329" y="40"/>
                </a:lnTo>
                <a:lnTo>
                  <a:pt x="343" y="37"/>
                </a:lnTo>
                <a:lnTo>
                  <a:pt x="356" y="31"/>
                </a:lnTo>
                <a:lnTo>
                  <a:pt x="393" y="31"/>
                </a:lnTo>
                <a:lnTo>
                  <a:pt x="406" y="31"/>
                </a:lnTo>
                <a:lnTo>
                  <a:pt x="420" y="31"/>
                </a:lnTo>
                <a:lnTo>
                  <a:pt x="433" y="24"/>
                </a:lnTo>
                <a:lnTo>
                  <a:pt x="447" y="21"/>
                </a:lnTo>
                <a:lnTo>
                  <a:pt x="460" y="18"/>
                </a:lnTo>
                <a:lnTo>
                  <a:pt x="474" y="18"/>
                </a:lnTo>
                <a:lnTo>
                  <a:pt x="487" y="12"/>
                </a:lnTo>
                <a:lnTo>
                  <a:pt x="501" y="9"/>
                </a:lnTo>
                <a:lnTo>
                  <a:pt x="519" y="9"/>
                </a:lnTo>
                <a:lnTo>
                  <a:pt x="533" y="9"/>
                </a:lnTo>
                <a:lnTo>
                  <a:pt x="546" y="12"/>
                </a:lnTo>
                <a:lnTo>
                  <a:pt x="560" y="12"/>
                </a:lnTo>
                <a:lnTo>
                  <a:pt x="587" y="12"/>
                </a:lnTo>
                <a:lnTo>
                  <a:pt x="614" y="15"/>
                </a:lnTo>
                <a:lnTo>
                  <a:pt x="632" y="15"/>
                </a:lnTo>
                <a:lnTo>
                  <a:pt x="646" y="15"/>
                </a:lnTo>
                <a:lnTo>
                  <a:pt x="659" y="12"/>
                </a:lnTo>
                <a:lnTo>
                  <a:pt x="673" y="9"/>
                </a:lnTo>
                <a:lnTo>
                  <a:pt x="686" y="6"/>
                </a:lnTo>
                <a:lnTo>
                  <a:pt x="700" y="3"/>
                </a:lnTo>
                <a:lnTo>
                  <a:pt x="713" y="0"/>
                </a:lnTo>
                <a:lnTo>
                  <a:pt x="731" y="0"/>
                </a:lnTo>
                <a:lnTo>
                  <a:pt x="745" y="0"/>
                </a:lnTo>
                <a:lnTo>
                  <a:pt x="772" y="3"/>
                </a:lnTo>
                <a:lnTo>
                  <a:pt x="808" y="3"/>
                </a:lnTo>
                <a:lnTo>
                  <a:pt x="822" y="12"/>
                </a:lnTo>
                <a:lnTo>
                  <a:pt x="835" y="15"/>
                </a:lnTo>
                <a:lnTo>
                  <a:pt x="849" y="15"/>
                </a:lnTo>
                <a:lnTo>
                  <a:pt x="862" y="15"/>
                </a:lnTo>
                <a:lnTo>
                  <a:pt x="876" y="15"/>
                </a:lnTo>
                <a:lnTo>
                  <a:pt x="890" y="28"/>
                </a:lnTo>
                <a:lnTo>
                  <a:pt x="903" y="31"/>
                </a:lnTo>
                <a:lnTo>
                  <a:pt x="917" y="31"/>
                </a:lnTo>
                <a:lnTo>
                  <a:pt x="953" y="31"/>
                </a:lnTo>
                <a:lnTo>
                  <a:pt x="966" y="31"/>
                </a:lnTo>
                <a:lnTo>
                  <a:pt x="1002" y="37"/>
                </a:lnTo>
                <a:lnTo>
                  <a:pt x="1016" y="40"/>
                </a:lnTo>
                <a:lnTo>
                  <a:pt x="1030" y="43"/>
                </a:lnTo>
                <a:lnTo>
                  <a:pt x="1043" y="43"/>
                </a:lnTo>
                <a:lnTo>
                  <a:pt x="1057" y="43"/>
                </a:lnTo>
                <a:lnTo>
                  <a:pt x="1070" y="43"/>
                </a:lnTo>
                <a:lnTo>
                  <a:pt x="1084" y="43"/>
                </a:lnTo>
                <a:lnTo>
                  <a:pt x="1097" y="53"/>
                </a:lnTo>
                <a:lnTo>
                  <a:pt x="1124" y="56"/>
                </a:lnTo>
                <a:lnTo>
                  <a:pt x="1152" y="56"/>
                </a:lnTo>
                <a:lnTo>
                  <a:pt x="1165" y="62"/>
                </a:lnTo>
                <a:lnTo>
                  <a:pt x="1219" y="65"/>
                </a:lnTo>
                <a:lnTo>
                  <a:pt x="1256" y="84"/>
                </a:lnTo>
                <a:lnTo>
                  <a:pt x="1256" y="93"/>
                </a:lnTo>
                <a:lnTo>
                  <a:pt x="1256" y="102"/>
                </a:lnTo>
                <a:lnTo>
                  <a:pt x="1256" y="112"/>
                </a:lnTo>
                <a:lnTo>
                  <a:pt x="1246" y="121"/>
                </a:lnTo>
                <a:lnTo>
                  <a:pt x="1237" y="130"/>
                </a:lnTo>
                <a:lnTo>
                  <a:pt x="1233" y="140"/>
                </a:lnTo>
                <a:lnTo>
                  <a:pt x="1224" y="149"/>
                </a:lnTo>
                <a:lnTo>
                  <a:pt x="1210" y="149"/>
                </a:lnTo>
                <a:lnTo>
                  <a:pt x="1201" y="159"/>
                </a:lnTo>
                <a:lnTo>
                  <a:pt x="1188" y="165"/>
                </a:lnTo>
                <a:lnTo>
                  <a:pt x="1174" y="171"/>
                </a:lnTo>
                <a:lnTo>
                  <a:pt x="1161" y="174"/>
                </a:lnTo>
                <a:lnTo>
                  <a:pt x="1124" y="174"/>
                </a:lnTo>
                <a:lnTo>
                  <a:pt x="1106" y="174"/>
                </a:lnTo>
                <a:lnTo>
                  <a:pt x="1093" y="174"/>
                </a:lnTo>
                <a:lnTo>
                  <a:pt x="1075" y="187"/>
                </a:lnTo>
                <a:lnTo>
                  <a:pt x="1061" y="190"/>
                </a:lnTo>
                <a:lnTo>
                  <a:pt x="1052" y="199"/>
                </a:lnTo>
                <a:lnTo>
                  <a:pt x="1039" y="199"/>
                </a:lnTo>
                <a:lnTo>
                  <a:pt x="1025" y="199"/>
                </a:lnTo>
                <a:lnTo>
                  <a:pt x="1012" y="199"/>
                </a:lnTo>
                <a:lnTo>
                  <a:pt x="998" y="199"/>
                </a:lnTo>
                <a:lnTo>
                  <a:pt x="984" y="199"/>
                </a:lnTo>
                <a:lnTo>
                  <a:pt x="966" y="202"/>
                </a:lnTo>
                <a:lnTo>
                  <a:pt x="953" y="202"/>
                </a:lnTo>
                <a:lnTo>
                  <a:pt x="939" y="205"/>
                </a:lnTo>
                <a:lnTo>
                  <a:pt x="908" y="208"/>
                </a:lnTo>
                <a:lnTo>
                  <a:pt x="894" y="212"/>
                </a:lnTo>
                <a:lnTo>
                  <a:pt x="858" y="212"/>
                </a:lnTo>
                <a:lnTo>
                  <a:pt x="844" y="208"/>
                </a:lnTo>
                <a:lnTo>
                  <a:pt x="826" y="205"/>
                </a:lnTo>
                <a:lnTo>
                  <a:pt x="813" y="202"/>
                </a:lnTo>
                <a:lnTo>
                  <a:pt x="799" y="202"/>
                </a:lnTo>
                <a:lnTo>
                  <a:pt x="786" y="205"/>
                </a:lnTo>
                <a:lnTo>
                  <a:pt x="772" y="205"/>
                </a:lnTo>
                <a:lnTo>
                  <a:pt x="754" y="212"/>
                </a:lnTo>
                <a:lnTo>
                  <a:pt x="722" y="212"/>
                </a:lnTo>
                <a:lnTo>
                  <a:pt x="704" y="212"/>
                </a:lnTo>
                <a:lnTo>
                  <a:pt x="691" y="212"/>
                </a:lnTo>
                <a:lnTo>
                  <a:pt x="664" y="208"/>
                </a:lnTo>
                <a:lnTo>
                  <a:pt x="618" y="202"/>
                </a:lnTo>
                <a:lnTo>
                  <a:pt x="605" y="202"/>
                </a:lnTo>
                <a:lnTo>
                  <a:pt x="591" y="202"/>
                </a:lnTo>
                <a:lnTo>
                  <a:pt x="578" y="205"/>
                </a:lnTo>
                <a:lnTo>
                  <a:pt x="546" y="208"/>
                </a:lnTo>
                <a:lnTo>
                  <a:pt x="533" y="208"/>
                </a:lnTo>
                <a:lnTo>
                  <a:pt x="519" y="212"/>
                </a:lnTo>
                <a:lnTo>
                  <a:pt x="506" y="212"/>
                </a:lnTo>
                <a:lnTo>
                  <a:pt x="487" y="212"/>
                </a:lnTo>
                <a:lnTo>
                  <a:pt x="474" y="212"/>
                </a:lnTo>
                <a:lnTo>
                  <a:pt x="456" y="208"/>
                </a:lnTo>
                <a:lnTo>
                  <a:pt x="442" y="202"/>
                </a:lnTo>
                <a:lnTo>
                  <a:pt x="429" y="196"/>
                </a:lnTo>
                <a:lnTo>
                  <a:pt x="415" y="196"/>
                </a:lnTo>
                <a:lnTo>
                  <a:pt x="402" y="196"/>
                </a:lnTo>
                <a:lnTo>
                  <a:pt x="388" y="199"/>
                </a:lnTo>
                <a:lnTo>
                  <a:pt x="374" y="199"/>
                </a:lnTo>
                <a:lnTo>
                  <a:pt x="361" y="199"/>
                </a:lnTo>
                <a:lnTo>
                  <a:pt x="347" y="199"/>
                </a:lnTo>
                <a:lnTo>
                  <a:pt x="329" y="199"/>
                </a:lnTo>
                <a:lnTo>
                  <a:pt x="293" y="196"/>
                </a:lnTo>
                <a:lnTo>
                  <a:pt x="280" y="190"/>
                </a:lnTo>
                <a:lnTo>
                  <a:pt x="266" y="180"/>
                </a:lnTo>
                <a:lnTo>
                  <a:pt x="234" y="177"/>
                </a:lnTo>
                <a:lnTo>
                  <a:pt x="207" y="177"/>
                </a:lnTo>
                <a:lnTo>
                  <a:pt x="194" y="177"/>
                </a:lnTo>
                <a:lnTo>
                  <a:pt x="167" y="177"/>
                </a:lnTo>
                <a:lnTo>
                  <a:pt x="149" y="174"/>
                </a:lnTo>
                <a:lnTo>
                  <a:pt x="135" y="171"/>
                </a:lnTo>
                <a:lnTo>
                  <a:pt x="121" y="168"/>
                </a:lnTo>
                <a:lnTo>
                  <a:pt x="108" y="165"/>
                </a:lnTo>
                <a:lnTo>
                  <a:pt x="94" y="159"/>
                </a:lnTo>
                <a:lnTo>
                  <a:pt x="81" y="155"/>
                </a:lnTo>
                <a:lnTo>
                  <a:pt x="63" y="155"/>
                </a:lnTo>
                <a:lnTo>
                  <a:pt x="36" y="155"/>
                </a:lnTo>
                <a:lnTo>
                  <a:pt x="9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3" y="124"/>
                </a:lnTo>
                <a:lnTo>
                  <a:pt x="27" y="115"/>
                </a:lnTo>
                <a:lnTo>
                  <a:pt x="40" y="112"/>
                </a:lnTo>
                <a:lnTo>
                  <a:pt x="54" y="106"/>
                </a:lnTo>
                <a:lnTo>
                  <a:pt x="67" y="102"/>
                </a:lnTo>
                <a:lnTo>
                  <a:pt x="81" y="96"/>
                </a:lnTo>
                <a:lnTo>
                  <a:pt x="94" y="93"/>
                </a:lnTo>
                <a:lnTo>
                  <a:pt x="117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5" name="Freeform 45"/>
          <p:cNvSpPr>
            <a:spLocks/>
          </p:cNvSpPr>
          <p:nvPr/>
        </p:nvSpPr>
        <p:spPr bwMode="auto">
          <a:xfrm>
            <a:off x="4864100" y="3657600"/>
            <a:ext cx="1995488" cy="338138"/>
          </a:xfrm>
          <a:custGeom>
            <a:avLst/>
            <a:gdLst/>
            <a:ahLst/>
            <a:cxnLst>
              <a:cxn ang="0">
                <a:pos x="112" y="96"/>
              </a:cxn>
              <a:cxn ang="0">
                <a:pos x="149" y="77"/>
              </a:cxn>
              <a:cxn ang="0">
                <a:pos x="171" y="56"/>
              </a:cxn>
              <a:cxn ang="0">
                <a:pos x="203" y="46"/>
              </a:cxn>
              <a:cxn ang="0">
                <a:pos x="243" y="43"/>
              </a:cxn>
              <a:cxn ang="0">
                <a:pos x="302" y="40"/>
              </a:cxn>
              <a:cxn ang="0">
                <a:pos x="343" y="37"/>
              </a:cxn>
              <a:cxn ang="0">
                <a:pos x="406" y="31"/>
              </a:cxn>
              <a:cxn ang="0">
                <a:pos x="447" y="21"/>
              </a:cxn>
              <a:cxn ang="0">
                <a:pos x="487" y="12"/>
              </a:cxn>
              <a:cxn ang="0">
                <a:pos x="533" y="9"/>
              </a:cxn>
              <a:cxn ang="0">
                <a:pos x="587" y="12"/>
              </a:cxn>
              <a:cxn ang="0">
                <a:pos x="646" y="15"/>
              </a:cxn>
              <a:cxn ang="0">
                <a:pos x="686" y="6"/>
              </a:cxn>
              <a:cxn ang="0">
                <a:pos x="731" y="0"/>
              </a:cxn>
              <a:cxn ang="0">
                <a:pos x="808" y="3"/>
              </a:cxn>
              <a:cxn ang="0">
                <a:pos x="849" y="15"/>
              </a:cxn>
              <a:cxn ang="0">
                <a:pos x="890" y="28"/>
              </a:cxn>
              <a:cxn ang="0">
                <a:pos x="953" y="31"/>
              </a:cxn>
              <a:cxn ang="0">
                <a:pos x="1016" y="40"/>
              </a:cxn>
              <a:cxn ang="0">
                <a:pos x="1057" y="43"/>
              </a:cxn>
              <a:cxn ang="0">
                <a:pos x="1097" y="53"/>
              </a:cxn>
              <a:cxn ang="0">
                <a:pos x="1165" y="62"/>
              </a:cxn>
              <a:cxn ang="0">
                <a:pos x="1256" y="93"/>
              </a:cxn>
              <a:cxn ang="0">
                <a:pos x="1246" y="121"/>
              </a:cxn>
              <a:cxn ang="0">
                <a:pos x="1224" y="149"/>
              </a:cxn>
              <a:cxn ang="0">
                <a:pos x="1188" y="165"/>
              </a:cxn>
              <a:cxn ang="0">
                <a:pos x="1124" y="174"/>
              </a:cxn>
              <a:cxn ang="0">
                <a:pos x="1075" y="187"/>
              </a:cxn>
              <a:cxn ang="0">
                <a:pos x="1039" y="199"/>
              </a:cxn>
              <a:cxn ang="0">
                <a:pos x="998" y="199"/>
              </a:cxn>
              <a:cxn ang="0">
                <a:pos x="953" y="202"/>
              </a:cxn>
              <a:cxn ang="0">
                <a:pos x="894" y="212"/>
              </a:cxn>
              <a:cxn ang="0">
                <a:pos x="826" y="205"/>
              </a:cxn>
              <a:cxn ang="0">
                <a:pos x="786" y="205"/>
              </a:cxn>
              <a:cxn ang="0">
                <a:pos x="722" y="212"/>
              </a:cxn>
              <a:cxn ang="0">
                <a:pos x="664" y="208"/>
              </a:cxn>
              <a:cxn ang="0">
                <a:pos x="591" y="202"/>
              </a:cxn>
              <a:cxn ang="0">
                <a:pos x="533" y="208"/>
              </a:cxn>
              <a:cxn ang="0">
                <a:pos x="487" y="212"/>
              </a:cxn>
              <a:cxn ang="0">
                <a:pos x="442" y="202"/>
              </a:cxn>
              <a:cxn ang="0">
                <a:pos x="402" y="196"/>
              </a:cxn>
              <a:cxn ang="0">
                <a:pos x="361" y="199"/>
              </a:cxn>
              <a:cxn ang="0">
                <a:pos x="293" y="196"/>
              </a:cxn>
              <a:cxn ang="0">
                <a:pos x="234" y="177"/>
              </a:cxn>
              <a:cxn ang="0">
                <a:pos x="167" y="177"/>
              </a:cxn>
              <a:cxn ang="0">
                <a:pos x="121" y="168"/>
              </a:cxn>
              <a:cxn ang="0">
                <a:pos x="81" y="155"/>
              </a:cxn>
              <a:cxn ang="0">
                <a:pos x="9" y="155"/>
              </a:cxn>
              <a:cxn ang="0">
                <a:pos x="0" y="127"/>
              </a:cxn>
              <a:cxn ang="0">
                <a:pos x="40" y="112"/>
              </a:cxn>
              <a:cxn ang="0">
                <a:pos x="81" y="96"/>
              </a:cxn>
            </a:cxnLst>
            <a:rect l="0" t="0" r="r" b="b"/>
            <a:pathLst>
              <a:path w="1257" h="213">
                <a:moveTo>
                  <a:pt x="117" y="84"/>
                </a:moveTo>
                <a:lnTo>
                  <a:pt x="99" y="96"/>
                </a:lnTo>
                <a:lnTo>
                  <a:pt x="112" y="96"/>
                </a:lnTo>
                <a:lnTo>
                  <a:pt x="117" y="84"/>
                </a:lnTo>
                <a:lnTo>
                  <a:pt x="135" y="84"/>
                </a:lnTo>
                <a:lnTo>
                  <a:pt x="149" y="77"/>
                </a:lnTo>
                <a:lnTo>
                  <a:pt x="153" y="68"/>
                </a:lnTo>
                <a:lnTo>
                  <a:pt x="167" y="65"/>
                </a:lnTo>
                <a:lnTo>
                  <a:pt x="171" y="56"/>
                </a:lnTo>
                <a:lnTo>
                  <a:pt x="185" y="56"/>
                </a:lnTo>
                <a:lnTo>
                  <a:pt x="189" y="46"/>
                </a:lnTo>
                <a:lnTo>
                  <a:pt x="203" y="46"/>
                </a:lnTo>
                <a:lnTo>
                  <a:pt x="216" y="46"/>
                </a:lnTo>
                <a:lnTo>
                  <a:pt x="230" y="46"/>
                </a:lnTo>
                <a:lnTo>
                  <a:pt x="243" y="43"/>
                </a:lnTo>
                <a:lnTo>
                  <a:pt x="257" y="43"/>
                </a:lnTo>
                <a:lnTo>
                  <a:pt x="271" y="37"/>
                </a:lnTo>
                <a:lnTo>
                  <a:pt x="302" y="40"/>
                </a:lnTo>
                <a:lnTo>
                  <a:pt x="316" y="40"/>
                </a:lnTo>
                <a:lnTo>
                  <a:pt x="329" y="40"/>
                </a:lnTo>
                <a:lnTo>
                  <a:pt x="343" y="37"/>
                </a:lnTo>
                <a:lnTo>
                  <a:pt x="356" y="31"/>
                </a:lnTo>
                <a:lnTo>
                  <a:pt x="393" y="31"/>
                </a:lnTo>
                <a:lnTo>
                  <a:pt x="406" y="31"/>
                </a:lnTo>
                <a:lnTo>
                  <a:pt x="420" y="31"/>
                </a:lnTo>
                <a:lnTo>
                  <a:pt x="433" y="24"/>
                </a:lnTo>
                <a:lnTo>
                  <a:pt x="447" y="21"/>
                </a:lnTo>
                <a:lnTo>
                  <a:pt x="460" y="18"/>
                </a:lnTo>
                <a:lnTo>
                  <a:pt x="474" y="18"/>
                </a:lnTo>
                <a:lnTo>
                  <a:pt x="487" y="12"/>
                </a:lnTo>
                <a:lnTo>
                  <a:pt x="501" y="9"/>
                </a:lnTo>
                <a:lnTo>
                  <a:pt x="519" y="9"/>
                </a:lnTo>
                <a:lnTo>
                  <a:pt x="533" y="9"/>
                </a:lnTo>
                <a:lnTo>
                  <a:pt x="546" y="12"/>
                </a:lnTo>
                <a:lnTo>
                  <a:pt x="560" y="12"/>
                </a:lnTo>
                <a:lnTo>
                  <a:pt x="587" y="12"/>
                </a:lnTo>
                <a:lnTo>
                  <a:pt x="614" y="15"/>
                </a:lnTo>
                <a:lnTo>
                  <a:pt x="632" y="15"/>
                </a:lnTo>
                <a:lnTo>
                  <a:pt x="646" y="15"/>
                </a:lnTo>
                <a:lnTo>
                  <a:pt x="659" y="12"/>
                </a:lnTo>
                <a:lnTo>
                  <a:pt x="673" y="9"/>
                </a:lnTo>
                <a:lnTo>
                  <a:pt x="686" y="6"/>
                </a:lnTo>
                <a:lnTo>
                  <a:pt x="700" y="3"/>
                </a:lnTo>
                <a:lnTo>
                  <a:pt x="713" y="0"/>
                </a:lnTo>
                <a:lnTo>
                  <a:pt x="731" y="0"/>
                </a:lnTo>
                <a:lnTo>
                  <a:pt x="745" y="0"/>
                </a:lnTo>
                <a:lnTo>
                  <a:pt x="772" y="3"/>
                </a:lnTo>
                <a:lnTo>
                  <a:pt x="808" y="3"/>
                </a:lnTo>
                <a:lnTo>
                  <a:pt x="822" y="12"/>
                </a:lnTo>
                <a:lnTo>
                  <a:pt x="835" y="15"/>
                </a:lnTo>
                <a:lnTo>
                  <a:pt x="849" y="15"/>
                </a:lnTo>
                <a:lnTo>
                  <a:pt x="862" y="15"/>
                </a:lnTo>
                <a:lnTo>
                  <a:pt x="876" y="15"/>
                </a:lnTo>
                <a:lnTo>
                  <a:pt x="890" y="28"/>
                </a:lnTo>
                <a:lnTo>
                  <a:pt x="903" y="31"/>
                </a:lnTo>
                <a:lnTo>
                  <a:pt x="917" y="31"/>
                </a:lnTo>
                <a:lnTo>
                  <a:pt x="953" y="31"/>
                </a:lnTo>
                <a:lnTo>
                  <a:pt x="966" y="31"/>
                </a:lnTo>
                <a:lnTo>
                  <a:pt x="1002" y="37"/>
                </a:lnTo>
                <a:lnTo>
                  <a:pt x="1016" y="40"/>
                </a:lnTo>
                <a:lnTo>
                  <a:pt x="1030" y="43"/>
                </a:lnTo>
                <a:lnTo>
                  <a:pt x="1043" y="43"/>
                </a:lnTo>
                <a:lnTo>
                  <a:pt x="1057" y="43"/>
                </a:lnTo>
                <a:lnTo>
                  <a:pt x="1070" y="43"/>
                </a:lnTo>
                <a:lnTo>
                  <a:pt x="1084" y="43"/>
                </a:lnTo>
                <a:lnTo>
                  <a:pt x="1097" y="53"/>
                </a:lnTo>
                <a:lnTo>
                  <a:pt x="1124" y="56"/>
                </a:lnTo>
                <a:lnTo>
                  <a:pt x="1152" y="56"/>
                </a:lnTo>
                <a:lnTo>
                  <a:pt x="1165" y="62"/>
                </a:lnTo>
                <a:lnTo>
                  <a:pt x="1219" y="65"/>
                </a:lnTo>
                <a:lnTo>
                  <a:pt x="1256" y="84"/>
                </a:lnTo>
                <a:lnTo>
                  <a:pt x="1256" y="93"/>
                </a:lnTo>
                <a:lnTo>
                  <a:pt x="1256" y="102"/>
                </a:lnTo>
                <a:lnTo>
                  <a:pt x="1256" y="112"/>
                </a:lnTo>
                <a:lnTo>
                  <a:pt x="1246" y="121"/>
                </a:lnTo>
                <a:lnTo>
                  <a:pt x="1237" y="130"/>
                </a:lnTo>
                <a:lnTo>
                  <a:pt x="1233" y="140"/>
                </a:lnTo>
                <a:lnTo>
                  <a:pt x="1224" y="149"/>
                </a:lnTo>
                <a:lnTo>
                  <a:pt x="1210" y="149"/>
                </a:lnTo>
                <a:lnTo>
                  <a:pt x="1201" y="159"/>
                </a:lnTo>
                <a:lnTo>
                  <a:pt x="1188" y="165"/>
                </a:lnTo>
                <a:lnTo>
                  <a:pt x="1174" y="171"/>
                </a:lnTo>
                <a:lnTo>
                  <a:pt x="1161" y="174"/>
                </a:lnTo>
                <a:lnTo>
                  <a:pt x="1124" y="174"/>
                </a:lnTo>
                <a:lnTo>
                  <a:pt x="1106" y="174"/>
                </a:lnTo>
                <a:lnTo>
                  <a:pt x="1093" y="174"/>
                </a:lnTo>
                <a:lnTo>
                  <a:pt x="1075" y="187"/>
                </a:lnTo>
                <a:lnTo>
                  <a:pt x="1061" y="190"/>
                </a:lnTo>
                <a:lnTo>
                  <a:pt x="1052" y="199"/>
                </a:lnTo>
                <a:lnTo>
                  <a:pt x="1039" y="199"/>
                </a:lnTo>
                <a:lnTo>
                  <a:pt x="1025" y="199"/>
                </a:lnTo>
                <a:lnTo>
                  <a:pt x="1012" y="199"/>
                </a:lnTo>
                <a:lnTo>
                  <a:pt x="998" y="199"/>
                </a:lnTo>
                <a:lnTo>
                  <a:pt x="984" y="199"/>
                </a:lnTo>
                <a:lnTo>
                  <a:pt x="966" y="202"/>
                </a:lnTo>
                <a:lnTo>
                  <a:pt x="953" y="202"/>
                </a:lnTo>
                <a:lnTo>
                  <a:pt x="939" y="205"/>
                </a:lnTo>
                <a:lnTo>
                  <a:pt x="908" y="208"/>
                </a:lnTo>
                <a:lnTo>
                  <a:pt x="894" y="212"/>
                </a:lnTo>
                <a:lnTo>
                  <a:pt x="858" y="212"/>
                </a:lnTo>
                <a:lnTo>
                  <a:pt x="844" y="208"/>
                </a:lnTo>
                <a:lnTo>
                  <a:pt x="826" y="205"/>
                </a:lnTo>
                <a:lnTo>
                  <a:pt x="813" y="202"/>
                </a:lnTo>
                <a:lnTo>
                  <a:pt x="799" y="202"/>
                </a:lnTo>
                <a:lnTo>
                  <a:pt x="786" y="205"/>
                </a:lnTo>
                <a:lnTo>
                  <a:pt x="772" y="205"/>
                </a:lnTo>
                <a:lnTo>
                  <a:pt x="754" y="212"/>
                </a:lnTo>
                <a:lnTo>
                  <a:pt x="722" y="212"/>
                </a:lnTo>
                <a:lnTo>
                  <a:pt x="704" y="212"/>
                </a:lnTo>
                <a:lnTo>
                  <a:pt x="691" y="212"/>
                </a:lnTo>
                <a:lnTo>
                  <a:pt x="664" y="208"/>
                </a:lnTo>
                <a:lnTo>
                  <a:pt x="618" y="202"/>
                </a:lnTo>
                <a:lnTo>
                  <a:pt x="605" y="202"/>
                </a:lnTo>
                <a:lnTo>
                  <a:pt x="591" y="202"/>
                </a:lnTo>
                <a:lnTo>
                  <a:pt x="578" y="205"/>
                </a:lnTo>
                <a:lnTo>
                  <a:pt x="546" y="208"/>
                </a:lnTo>
                <a:lnTo>
                  <a:pt x="533" y="208"/>
                </a:lnTo>
                <a:lnTo>
                  <a:pt x="519" y="212"/>
                </a:lnTo>
                <a:lnTo>
                  <a:pt x="506" y="212"/>
                </a:lnTo>
                <a:lnTo>
                  <a:pt x="487" y="212"/>
                </a:lnTo>
                <a:lnTo>
                  <a:pt x="474" y="212"/>
                </a:lnTo>
                <a:lnTo>
                  <a:pt x="456" y="208"/>
                </a:lnTo>
                <a:lnTo>
                  <a:pt x="442" y="202"/>
                </a:lnTo>
                <a:lnTo>
                  <a:pt x="429" y="196"/>
                </a:lnTo>
                <a:lnTo>
                  <a:pt x="415" y="196"/>
                </a:lnTo>
                <a:lnTo>
                  <a:pt x="402" y="196"/>
                </a:lnTo>
                <a:lnTo>
                  <a:pt x="388" y="199"/>
                </a:lnTo>
                <a:lnTo>
                  <a:pt x="374" y="199"/>
                </a:lnTo>
                <a:lnTo>
                  <a:pt x="361" y="199"/>
                </a:lnTo>
                <a:lnTo>
                  <a:pt x="347" y="199"/>
                </a:lnTo>
                <a:lnTo>
                  <a:pt x="329" y="199"/>
                </a:lnTo>
                <a:lnTo>
                  <a:pt x="293" y="196"/>
                </a:lnTo>
                <a:lnTo>
                  <a:pt x="280" y="190"/>
                </a:lnTo>
                <a:lnTo>
                  <a:pt x="266" y="180"/>
                </a:lnTo>
                <a:lnTo>
                  <a:pt x="234" y="177"/>
                </a:lnTo>
                <a:lnTo>
                  <a:pt x="207" y="177"/>
                </a:lnTo>
                <a:lnTo>
                  <a:pt x="194" y="177"/>
                </a:lnTo>
                <a:lnTo>
                  <a:pt x="167" y="177"/>
                </a:lnTo>
                <a:lnTo>
                  <a:pt x="149" y="174"/>
                </a:lnTo>
                <a:lnTo>
                  <a:pt x="135" y="171"/>
                </a:lnTo>
                <a:lnTo>
                  <a:pt x="121" y="168"/>
                </a:lnTo>
                <a:lnTo>
                  <a:pt x="108" y="165"/>
                </a:lnTo>
                <a:lnTo>
                  <a:pt x="94" y="159"/>
                </a:lnTo>
                <a:lnTo>
                  <a:pt x="81" y="155"/>
                </a:lnTo>
                <a:lnTo>
                  <a:pt x="63" y="155"/>
                </a:lnTo>
                <a:lnTo>
                  <a:pt x="36" y="155"/>
                </a:lnTo>
                <a:lnTo>
                  <a:pt x="9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3" y="124"/>
                </a:lnTo>
                <a:lnTo>
                  <a:pt x="27" y="115"/>
                </a:lnTo>
                <a:lnTo>
                  <a:pt x="40" y="112"/>
                </a:lnTo>
                <a:lnTo>
                  <a:pt x="54" y="106"/>
                </a:lnTo>
                <a:lnTo>
                  <a:pt x="67" y="102"/>
                </a:lnTo>
                <a:lnTo>
                  <a:pt x="81" y="96"/>
                </a:lnTo>
                <a:lnTo>
                  <a:pt x="94" y="93"/>
                </a:lnTo>
                <a:lnTo>
                  <a:pt x="117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6" name="Freeform 46"/>
          <p:cNvSpPr>
            <a:spLocks/>
          </p:cNvSpPr>
          <p:nvPr/>
        </p:nvSpPr>
        <p:spPr bwMode="auto">
          <a:xfrm>
            <a:off x="4787900" y="3657600"/>
            <a:ext cx="2147888" cy="338138"/>
          </a:xfrm>
          <a:custGeom>
            <a:avLst/>
            <a:gdLst/>
            <a:ahLst/>
            <a:cxnLst>
              <a:cxn ang="0">
                <a:pos x="121" y="96"/>
              </a:cxn>
              <a:cxn ang="0">
                <a:pos x="160" y="77"/>
              </a:cxn>
              <a:cxn ang="0">
                <a:pos x="184" y="56"/>
              </a:cxn>
              <a:cxn ang="0">
                <a:pos x="218" y="46"/>
              </a:cxn>
              <a:cxn ang="0">
                <a:pos x="262" y="43"/>
              </a:cxn>
              <a:cxn ang="0">
                <a:pos x="325" y="40"/>
              </a:cxn>
              <a:cxn ang="0">
                <a:pos x="369" y="37"/>
              </a:cxn>
              <a:cxn ang="0">
                <a:pos x="437" y="31"/>
              </a:cxn>
              <a:cxn ang="0">
                <a:pos x="481" y="21"/>
              </a:cxn>
              <a:cxn ang="0">
                <a:pos x="525" y="12"/>
              </a:cxn>
              <a:cxn ang="0">
                <a:pos x="573" y="9"/>
              </a:cxn>
              <a:cxn ang="0">
                <a:pos x="632" y="12"/>
              </a:cxn>
              <a:cxn ang="0">
                <a:pos x="695" y="15"/>
              </a:cxn>
              <a:cxn ang="0">
                <a:pos x="739" y="6"/>
              </a:cxn>
              <a:cxn ang="0">
                <a:pos x="787" y="0"/>
              </a:cxn>
              <a:cxn ang="0">
                <a:pos x="870" y="3"/>
              </a:cxn>
              <a:cxn ang="0">
                <a:pos x="914" y="15"/>
              </a:cxn>
              <a:cxn ang="0">
                <a:pos x="958" y="28"/>
              </a:cxn>
              <a:cxn ang="0">
                <a:pos x="1026" y="31"/>
              </a:cxn>
              <a:cxn ang="0">
                <a:pos x="1094" y="40"/>
              </a:cxn>
              <a:cxn ang="0">
                <a:pos x="1138" y="43"/>
              </a:cxn>
              <a:cxn ang="0">
                <a:pos x="1181" y="53"/>
              </a:cxn>
              <a:cxn ang="0">
                <a:pos x="1254" y="62"/>
              </a:cxn>
              <a:cxn ang="0">
                <a:pos x="1352" y="93"/>
              </a:cxn>
              <a:cxn ang="0">
                <a:pos x="1342" y="121"/>
              </a:cxn>
              <a:cxn ang="0">
                <a:pos x="1317" y="149"/>
              </a:cxn>
              <a:cxn ang="0">
                <a:pos x="1279" y="165"/>
              </a:cxn>
              <a:cxn ang="0">
                <a:pos x="1210" y="174"/>
              </a:cxn>
              <a:cxn ang="0">
                <a:pos x="1157" y="187"/>
              </a:cxn>
              <a:cxn ang="0">
                <a:pos x="1118" y="199"/>
              </a:cxn>
              <a:cxn ang="0">
                <a:pos x="1074" y="199"/>
              </a:cxn>
              <a:cxn ang="0">
                <a:pos x="1026" y="202"/>
              </a:cxn>
              <a:cxn ang="0">
                <a:pos x="962" y="212"/>
              </a:cxn>
              <a:cxn ang="0">
                <a:pos x="889" y="205"/>
              </a:cxn>
              <a:cxn ang="0">
                <a:pos x="846" y="205"/>
              </a:cxn>
              <a:cxn ang="0">
                <a:pos x="778" y="212"/>
              </a:cxn>
              <a:cxn ang="0">
                <a:pos x="714" y="208"/>
              </a:cxn>
              <a:cxn ang="0">
                <a:pos x="637" y="202"/>
              </a:cxn>
              <a:cxn ang="0">
                <a:pos x="573" y="208"/>
              </a:cxn>
              <a:cxn ang="0">
                <a:pos x="525" y="212"/>
              </a:cxn>
              <a:cxn ang="0">
                <a:pos x="476" y="202"/>
              </a:cxn>
              <a:cxn ang="0">
                <a:pos x="432" y="196"/>
              </a:cxn>
              <a:cxn ang="0">
                <a:pos x="389" y="199"/>
              </a:cxn>
              <a:cxn ang="0">
                <a:pos x="316" y="196"/>
              </a:cxn>
              <a:cxn ang="0">
                <a:pos x="252" y="177"/>
              </a:cxn>
              <a:cxn ang="0">
                <a:pos x="179" y="177"/>
              </a:cxn>
              <a:cxn ang="0">
                <a:pos x="131" y="168"/>
              </a:cxn>
              <a:cxn ang="0">
                <a:pos x="87" y="155"/>
              </a:cxn>
              <a:cxn ang="0">
                <a:pos x="9" y="155"/>
              </a:cxn>
              <a:cxn ang="0">
                <a:pos x="0" y="127"/>
              </a:cxn>
              <a:cxn ang="0">
                <a:pos x="43" y="112"/>
              </a:cxn>
              <a:cxn ang="0">
                <a:pos x="87" y="96"/>
              </a:cxn>
            </a:cxnLst>
            <a:rect l="0" t="0" r="r" b="b"/>
            <a:pathLst>
              <a:path w="1353" h="213">
                <a:moveTo>
                  <a:pt x="126" y="84"/>
                </a:moveTo>
                <a:lnTo>
                  <a:pt x="106" y="96"/>
                </a:lnTo>
                <a:lnTo>
                  <a:pt x="121" y="96"/>
                </a:lnTo>
                <a:lnTo>
                  <a:pt x="126" y="84"/>
                </a:lnTo>
                <a:lnTo>
                  <a:pt x="145" y="84"/>
                </a:lnTo>
                <a:lnTo>
                  <a:pt x="160" y="77"/>
                </a:lnTo>
                <a:lnTo>
                  <a:pt x="165" y="68"/>
                </a:lnTo>
                <a:lnTo>
                  <a:pt x="179" y="65"/>
                </a:lnTo>
                <a:lnTo>
                  <a:pt x="184" y="56"/>
                </a:lnTo>
                <a:lnTo>
                  <a:pt x="199" y="56"/>
                </a:lnTo>
                <a:lnTo>
                  <a:pt x="204" y="46"/>
                </a:lnTo>
                <a:lnTo>
                  <a:pt x="218" y="46"/>
                </a:lnTo>
                <a:lnTo>
                  <a:pt x="233" y="46"/>
                </a:lnTo>
                <a:lnTo>
                  <a:pt x="248" y="46"/>
                </a:lnTo>
                <a:lnTo>
                  <a:pt x="262" y="43"/>
                </a:lnTo>
                <a:lnTo>
                  <a:pt x="277" y="43"/>
                </a:lnTo>
                <a:lnTo>
                  <a:pt x="291" y="37"/>
                </a:lnTo>
                <a:lnTo>
                  <a:pt x="325" y="40"/>
                </a:lnTo>
                <a:lnTo>
                  <a:pt x="340" y="40"/>
                </a:lnTo>
                <a:lnTo>
                  <a:pt x="355" y="40"/>
                </a:lnTo>
                <a:lnTo>
                  <a:pt x="369" y="37"/>
                </a:lnTo>
                <a:lnTo>
                  <a:pt x="384" y="31"/>
                </a:lnTo>
                <a:lnTo>
                  <a:pt x="423" y="31"/>
                </a:lnTo>
                <a:lnTo>
                  <a:pt x="437" y="31"/>
                </a:lnTo>
                <a:lnTo>
                  <a:pt x="452" y="31"/>
                </a:lnTo>
                <a:lnTo>
                  <a:pt x="466" y="24"/>
                </a:lnTo>
                <a:lnTo>
                  <a:pt x="481" y="21"/>
                </a:lnTo>
                <a:lnTo>
                  <a:pt x="496" y="18"/>
                </a:lnTo>
                <a:lnTo>
                  <a:pt x="510" y="18"/>
                </a:lnTo>
                <a:lnTo>
                  <a:pt x="525" y="12"/>
                </a:lnTo>
                <a:lnTo>
                  <a:pt x="539" y="9"/>
                </a:lnTo>
                <a:lnTo>
                  <a:pt x="559" y="9"/>
                </a:lnTo>
                <a:lnTo>
                  <a:pt x="573" y="9"/>
                </a:lnTo>
                <a:lnTo>
                  <a:pt x="588" y="12"/>
                </a:lnTo>
                <a:lnTo>
                  <a:pt x="603" y="12"/>
                </a:lnTo>
                <a:lnTo>
                  <a:pt x="632" y="12"/>
                </a:lnTo>
                <a:lnTo>
                  <a:pt x="661" y="15"/>
                </a:lnTo>
                <a:lnTo>
                  <a:pt x="680" y="15"/>
                </a:lnTo>
                <a:lnTo>
                  <a:pt x="695" y="15"/>
                </a:lnTo>
                <a:lnTo>
                  <a:pt x="710" y="12"/>
                </a:lnTo>
                <a:lnTo>
                  <a:pt x="724" y="9"/>
                </a:lnTo>
                <a:lnTo>
                  <a:pt x="739" y="6"/>
                </a:lnTo>
                <a:lnTo>
                  <a:pt x="753" y="3"/>
                </a:lnTo>
                <a:lnTo>
                  <a:pt x="768" y="0"/>
                </a:lnTo>
                <a:lnTo>
                  <a:pt x="787" y="0"/>
                </a:lnTo>
                <a:lnTo>
                  <a:pt x="802" y="0"/>
                </a:lnTo>
                <a:lnTo>
                  <a:pt x="831" y="3"/>
                </a:lnTo>
                <a:lnTo>
                  <a:pt x="870" y="3"/>
                </a:lnTo>
                <a:lnTo>
                  <a:pt x="885" y="12"/>
                </a:lnTo>
                <a:lnTo>
                  <a:pt x="899" y="15"/>
                </a:lnTo>
                <a:lnTo>
                  <a:pt x="914" y="15"/>
                </a:lnTo>
                <a:lnTo>
                  <a:pt x="928" y="15"/>
                </a:lnTo>
                <a:lnTo>
                  <a:pt x="943" y="15"/>
                </a:lnTo>
                <a:lnTo>
                  <a:pt x="958" y="28"/>
                </a:lnTo>
                <a:lnTo>
                  <a:pt x="972" y="31"/>
                </a:lnTo>
                <a:lnTo>
                  <a:pt x="987" y="31"/>
                </a:lnTo>
                <a:lnTo>
                  <a:pt x="1026" y="31"/>
                </a:lnTo>
                <a:lnTo>
                  <a:pt x="1040" y="31"/>
                </a:lnTo>
                <a:lnTo>
                  <a:pt x="1079" y="37"/>
                </a:lnTo>
                <a:lnTo>
                  <a:pt x="1094" y="40"/>
                </a:lnTo>
                <a:lnTo>
                  <a:pt x="1108" y="43"/>
                </a:lnTo>
                <a:lnTo>
                  <a:pt x="1123" y="43"/>
                </a:lnTo>
                <a:lnTo>
                  <a:pt x="1138" y="43"/>
                </a:lnTo>
                <a:lnTo>
                  <a:pt x="1152" y="43"/>
                </a:lnTo>
                <a:lnTo>
                  <a:pt x="1167" y="43"/>
                </a:lnTo>
                <a:lnTo>
                  <a:pt x="1181" y="53"/>
                </a:lnTo>
                <a:lnTo>
                  <a:pt x="1210" y="56"/>
                </a:lnTo>
                <a:lnTo>
                  <a:pt x="1240" y="56"/>
                </a:lnTo>
                <a:lnTo>
                  <a:pt x="1254" y="62"/>
                </a:lnTo>
                <a:lnTo>
                  <a:pt x="1313" y="65"/>
                </a:lnTo>
                <a:lnTo>
                  <a:pt x="1352" y="84"/>
                </a:lnTo>
                <a:lnTo>
                  <a:pt x="1352" y="93"/>
                </a:lnTo>
                <a:lnTo>
                  <a:pt x="1352" y="102"/>
                </a:lnTo>
                <a:lnTo>
                  <a:pt x="1352" y="112"/>
                </a:lnTo>
                <a:lnTo>
                  <a:pt x="1342" y="121"/>
                </a:lnTo>
                <a:lnTo>
                  <a:pt x="1332" y="130"/>
                </a:lnTo>
                <a:lnTo>
                  <a:pt x="1327" y="140"/>
                </a:lnTo>
                <a:lnTo>
                  <a:pt x="1317" y="149"/>
                </a:lnTo>
                <a:lnTo>
                  <a:pt x="1303" y="149"/>
                </a:lnTo>
                <a:lnTo>
                  <a:pt x="1293" y="159"/>
                </a:lnTo>
                <a:lnTo>
                  <a:pt x="1279" y="165"/>
                </a:lnTo>
                <a:lnTo>
                  <a:pt x="1264" y="171"/>
                </a:lnTo>
                <a:lnTo>
                  <a:pt x="1249" y="174"/>
                </a:lnTo>
                <a:lnTo>
                  <a:pt x="1210" y="174"/>
                </a:lnTo>
                <a:lnTo>
                  <a:pt x="1191" y="174"/>
                </a:lnTo>
                <a:lnTo>
                  <a:pt x="1176" y="174"/>
                </a:lnTo>
                <a:lnTo>
                  <a:pt x="1157" y="187"/>
                </a:lnTo>
                <a:lnTo>
                  <a:pt x="1142" y="190"/>
                </a:lnTo>
                <a:lnTo>
                  <a:pt x="1133" y="199"/>
                </a:lnTo>
                <a:lnTo>
                  <a:pt x="1118" y="199"/>
                </a:lnTo>
                <a:lnTo>
                  <a:pt x="1103" y="199"/>
                </a:lnTo>
                <a:lnTo>
                  <a:pt x="1089" y="199"/>
                </a:lnTo>
                <a:lnTo>
                  <a:pt x="1074" y="199"/>
                </a:lnTo>
                <a:lnTo>
                  <a:pt x="1060" y="199"/>
                </a:lnTo>
                <a:lnTo>
                  <a:pt x="1040" y="202"/>
                </a:lnTo>
                <a:lnTo>
                  <a:pt x="1026" y="202"/>
                </a:lnTo>
                <a:lnTo>
                  <a:pt x="1011" y="205"/>
                </a:lnTo>
                <a:lnTo>
                  <a:pt x="977" y="208"/>
                </a:lnTo>
                <a:lnTo>
                  <a:pt x="962" y="212"/>
                </a:lnTo>
                <a:lnTo>
                  <a:pt x="924" y="212"/>
                </a:lnTo>
                <a:lnTo>
                  <a:pt x="909" y="208"/>
                </a:lnTo>
                <a:lnTo>
                  <a:pt x="889" y="205"/>
                </a:lnTo>
                <a:lnTo>
                  <a:pt x="875" y="202"/>
                </a:lnTo>
                <a:lnTo>
                  <a:pt x="860" y="202"/>
                </a:lnTo>
                <a:lnTo>
                  <a:pt x="846" y="205"/>
                </a:lnTo>
                <a:lnTo>
                  <a:pt x="831" y="205"/>
                </a:lnTo>
                <a:lnTo>
                  <a:pt x="812" y="212"/>
                </a:lnTo>
                <a:lnTo>
                  <a:pt x="778" y="212"/>
                </a:lnTo>
                <a:lnTo>
                  <a:pt x="758" y="212"/>
                </a:lnTo>
                <a:lnTo>
                  <a:pt x="744" y="212"/>
                </a:lnTo>
                <a:lnTo>
                  <a:pt x="714" y="208"/>
                </a:lnTo>
                <a:lnTo>
                  <a:pt x="666" y="202"/>
                </a:lnTo>
                <a:lnTo>
                  <a:pt x="651" y="202"/>
                </a:lnTo>
                <a:lnTo>
                  <a:pt x="637" y="202"/>
                </a:lnTo>
                <a:lnTo>
                  <a:pt x="622" y="205"/>
                </a:lnTo>
                <a:lnTo>
                  <a:pt x="588" y="208"/>
                </a:lnTo>
                <a:lnTo>
                  <a:pt x="573" y="208"/>
                </a:lnTo>
                <a:lnTo>
                  <a:pt x="559" y="212"/>
                </a:lnTo>
                <a:lnTo>
                  <a:pt x="544" y="212"/>
                </a:lnTo>
                <a:lnTo>
                  <a:pt x="525" y="212"/>
                </a:lnTo>
                <a:lnTo>
                  <a:pt x="510" y="212"/>
                </a:lnTo>
                <a:lnTo>
                  <a:pt x="491" y="208"/>
                </a:lnTo>
                <a:lnTo>
                  <a:pt x="476" y="202"/>
                </a:lnTo>
                <a:lnTo>
                  <a:pt x="462" y="196"/>
                </a:lnTo>
                <a:lnTo>
                  <a:pt x="447" y="196"/>
                </a:lnTo>
                <a:lnTo>
                  <a:pt x="432" y="196"/>
                </a:lnTo>
                <a:lnTo>
                  <a:pt x="418" y="199"/>
                </a:lnTo>
                <a:lnTo>
                  <a:pt x="403" y="199"/>
                </a:lnTo>
                <a:lnTo>
                  <a:pt x="389" y="199"/>
                </a:lnTo>
                <a:lnTo>
                  <a:pt x="374" y="199"/>
                </a:lnTo>
                <a:lnTo>
                  <a:pt x="355" y="199"/>
                </a:lnTo>
                <a:lnTo>
                  <a:pt x="316" y="196"/>
                </a:lnTo>
                <a:lnTo>
                  <a:pt x="301" y="190"/>
                </a:lnTo>
                <a:lnTo>
                  <a:pt x="286" y="180"/>
                </a:lnTo>
                <a:lnTo>
                  <a:pt x="252" y="177"/>
                </a:lnTo>
                <a:lnTo>
                  <a:pt x="223" y="177"/>
                </a:lnTo>
                <a:lnTo>
                  <a:pt x="209" y="177"/>
                </a:lnTo>
                <a:lnTo>
                  <a:pt x="179" y="177"/>
                </a:lnTo>
                <a:lnTo>
                  <a:pt x="160" y="174"/>
                </a:lnTo>
                <a:lnTo>
                  <a:pt x="145" y="171"/>
                </a:lnTo>
                <a:lnTo>
                  <a:pt x="131" y="168"/>
                </a:lnTo>
                <a:lnTo>
                  <a:pt x="116" y="165"/>
                </a:lnTo>
                <a:lnTo>
                  <a:pt x="102" y="159"/>
                </a:lnTo>
                <a:lnTo>
                  <a:pt x="87" y="155"/>
                </a:lnTo>
                <a:lnTo>
                  <a:pt x="68" y="155"/>
                </a:lnTo>
                <a:lnTo>
                  <a:pt x="38" y="155"/>
                </a:lnTo>
                <a:lnTo>
                  <a:pt x="9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4" y="124"/>
                </a:lnTo>
                <a:lnTo>
                  <a:pt x="29" y="115"/>
                </a:lnTo>
                <a:lnTo>
                  <a:pt x="43" y="112"/>
                </a:lnTo>
                <a:lnTo>
                  <a:pt x="58" y="106"/>
                </a:lnTo>
                <a:lnTo>
                  <a:pt x="72" y="102"/>
                </a:lnTo>
                <a:lnTo>
                  <a:pt x="87" y="96"/>
                </a:lnTo>
                <a:lnTo>
                  <a:pt x="102" y="93"/>
                </a:lnTo>
                <a:lnTo>
                  <a:pt x="126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7" name="Freeform 47"/>
          <p:cNvSpPr>
            <a:spLocks/>
          </p:cNvSpPr>
          <p:nvPr/>
        </p:nvSpPr>
        <p:spPr bwMode="auto">
          <a:xfrm>
            <a:off x="4787900" y="3657600"/>
            <a:ext cx="2224088" cy="338138"/>
          </a:xfrm>
          <a:custGeom>
            <a:avLst/>
            <a:gdLst/>
            <a:ahLst/>
            <a:cxnLst>
              <a:cxn ang="0">
                <a:pos x="125" y="96"/>
              </a:cxn>
              <a:cxn ang="0">
                <a:pos x="166" y="77"/>
              </a:cxn>
              <a:cxn ang="0">
                <a:pos x="191" y="56"/>
              </a:cxn>
              <a:cxn ang="0">
                <a:pos x="226" y="46"/>
              </a:cxn>
              <a:cxn ang="0">
                <a:pos x="271" y="43"/>
              </a:cxn>
              <a:cxn ang="0">
                <a:pos x="337" y="40"/>
              </a:cxn>
              <a:cxn ang="0">
                <a:pos x="382" y="37"/>
              </a:cxn>
              <a:cxn ang="0">
                <a:pos x="453" y="31"/>
              </a:cxn>
              <a:cxn ang="0">
                <a:pos x="498" y="21"/>
              </a:cxn>
              <a:cxn ang="0">
                <a:pos x="543" y="12"/>
              </a:cxn>
              <a:cxn ang="0">
                <a:pos x="594" y="9"/>
              </a:cxn>
              <a:cxn ang="0">
                <a:pos x="654" y="12"/>
              </a:cxn>
              <a:cxn ang="0">
                <a:pos x="720" y="15"/>
              </a:cxn>
              <a:cxn ang="0">
                <a:pos x="765" y="6"/>
              </a:cxn>
              <a:cxn ang="0">
                <a:pos x="815" y="0"/>
              </a:cxn>
              <a:cxn ang="0">
                <a:pos x="901" y="3"/>
              </a:cxn>
              <a:cxn ang="0">
                <a:pos x="946" y="15"/>
              </a:cxn>
              <a:cxn ang="0">
                <a:pos x="992" y="28"/>
              </a:cxn>
              <a:cxn ang="0">
                <a:pos x="1062" y="31"/>
              </a:cxn>
              <a:cxn ang="0">
                <a:pos x="1133" y="40"/>
              </a:cxn>
              <a:cxn ang="0">
                <a:pos x="1178" y="43"/>
              </a:cxn>
              <a:cxn ang="0">
                <a:pos x="1223" y="53"/>
              </a:cxn>
              <a:cxn ang="0">
                <a:pos x="1299" y="62"/>
              </a:cxn>
              <a:cxn ang="0">
                <a:pos x="1400" y="93"/>
              </a:cxn>
              <a:cxn ang="0">
                <a:pos x="1389" y="121"/>
              </a:cxn>
              <a:cxn ang="0">
                <a:pos x="1364" y="149"/>
              </a:cxn>
              <a:cxn ang="0">
                <a:pos x="1324" y="165"/>
              </a:cxn>
              <a:cxn ang="0">
                <a:pos x="1253" y="174"/>
              </a:cxn>
              <a:cxn ang="0">
                <a:pos x="1198" y="187"/>
              </a:cxn>
              <a:cxn ang="0">
                <a:pos x="1158" y="199"/>
              </a:cxn>
              <a:cxn ang="0">
                <a:pos x="1112" y="199"/>
              </a:cxn>
              <a:cxn ang="0">
                <a:pos x="1062" y="202"/>
              </a:cxn>
              <a:cxn ang="0">
                <a:pos x="997" y="212"/>
              </a:cxn>
              <a:cxn ang="0">
                <a:pos x="921" y="205"/>
              </a:cxn>
              <a:cxn ang="0">
                <a:pos x="876" y="205"/>
              </a:cxn>
              <a:cxn ang="0">
                <a:pos x="805" y="212"/>
              </a:cxn>
              <a:cxn ang="0">
                <a:pos x="740" y="208"/>
              </a:cxn>
              <a:cxn ang="0">
                <a:pos x="659" y="202"/>
              </a:cxn>
              <a:cxn ang="0">
                <a:pos x="594" y="208"/>
              </a:cxn>
              <a:cxn ang="0">
                <a:pos x="543" y="212"/>
              </a:cxn>
              <a:cxn ang="0">
                <a:pos x="493" y="202"/>
              </a:cxn>
              <a:cxn ang="0">
                <a:pos x="448" y="196"/>
              </a:cxn>
              <a:cxn ang="0">
                <a:pos x="402" y="199"/>
              </a:cxn>
              <a:cxn ang="0">
                <a:pos x="327" y="196"/>
              </a:cxn>
              <a:cxn ang="0">
                <a:pos x="261" y="177"/>
              </a:cxn>
              <a:cxn ang="0">
                <a:pos x="186" y="177"/>
              </a:cxn>
              <a:cxn ang="0">
                <a:pos x="135" y="168"/>
              </a:cxn>
              <a:cxn ang="0">
                <a:pos x="90" y="155"/>
              </a:cxn>
              <a:cxn ang="0">
                <a:pos x="10" y="155"/>
              </a:cxn>
              <a:cxn ang="0">
                <a:pos x="0" y="127"/>
              </a:cxn>
              <a:cxn ang="0">
                <a:pos x="45" y="112"/>
              </a:cxn>
              <a:cxn ang="0">
                <a:pos x="90" y="96"/>
              </a:cxn>
            </a:cxnLst>
            <a:rect l="0" t="0" r="r" b="b"/>
            <a:pathLst>
              <a:path w="1401" h="213">
                <a:moveTo>
                  <a:pt x="130" y="84"/>
                </a:moveTo>
                <a:lnTo>
                  <a:pt x="110" y="96"/>
                </a:lnTo>
                <a:lnTo>
                  <a:pt x="125" y="96"/>
                </a:lnTo>
                <a:lnTo>
                  <a:pt x="130" y="84"/>
                </a:lnTo>
                <a:lnTo>
                  <a:pt x="151" y="84"/>
                </a:lnTo>
                <a:lnTo>
                  <a:pt x="166" y="77"/>
                </a:lnTo>
                <a:lnTo>
                  <a:pt x="171" y="68"/>
                </a:lnTo>
                <a:lnTo>
                  <a:pt x="186" y="65"/>
                </a:lnTo>
                <a:lnTo>
                  <a:pt x="191" y="56"/>
                </a:lnTo>
                <a:lnTo>
                  <a:pt x="206" y="56"/>
                </a:lnTo>
                <a:lnTo>
                  <a:pt x="211" y="46"/>
                </a:lnTo>
                <a:lnTo>
                  <a:pt x="226" y="46"/>
                </a:lnTo>
                <a:lnTo>
                  <a:pt x="241" y="46"/>
                </a:lnTo>
                <a:lnTo>
                  <a:pt x="256" y="46"/>
                </a:lnTo>
                <a:lnTo>
                  <a:pt x="271" y="43"/>
                </a:lnTo>
                <a:lnTo>
                  <a:pt x="287" y="43"/>
                </a:lnTo>
                <a:lnTo>
                  <a:pt x="302" y="37"/>
                </a:lnTo>
                <a:lnTo>
                  <a:pt x="337" y="40"/>
                </a:lnTo>
                <a:lnTo>
                  <a:pt x="352" y="40"/>
                </a:lnTo>
                <a:lnTo>
                  <a:pt x="367" y="40"/>
                </a:lnTo>
                <a:lnTo>
                  <a:pt x="382" y="37"/>
                </a:lnTo>
                <a:lnTo>
                  <a:pt x="397" y="31"/>
                </a:lnTo>
                <a:lnTo>
                  <a:pt x="438" y="31"/>
                </a:lnTo>
                <a:lnTo>
                  <a:pt x="453" y="31"/>
                </a:lnTo>
                <a:lnTo>
                  <a:pt x="468" y="31"/>
                </a:lnTo>
                <a:lnTo>
                  <a:pt x="483" y="24"/>
                </a:lnTo>
                <a:lnTo>
                  <a:pt x="498" y="21"/>
                </a:lnTo>
                <a:lnTo>
                  <a:pt x="513" y="18"/>
                </a:lnTo>
                <a:lnTo>
                  <a:pt x="528" y="18"/>
                </a:lnTo>
                <a:lnTo>
                  <a:pt x="543" y="12"/>
                </a:lnTo>
                <a:lnTo>
                  <a:pt x="558" y="9"/>
                </a:lnTo>
                <a:lnTo>
                  <a:pt x="579" y="9"/>
                </a:lnTo>
                <a:lnTo>
                  <a:pt x="594" y="9"/>
                </a:lnTo>
                <a:lnTo>
                  <a:pt x="609" y="12"/>
                </a:lnTo>
                <a:lnTo>
                  <a:pt x="624" y="12"/>
                </a:lnTo>
                <a:lnTo>
                  <a:pt x="654" y="12"/>
                </a:lnTo>
                <a:lnTo>
                  <a:pt x="684" y="15"/>
                </a:lnTo>
                <a:lnTo>
                  <a:pt x="705" y="15"/>
                </a:lnTo>
                <a:lnTo>
                  <a:pt x="720" y="15"/>
                </a:lnTo>
                <a:lnTo>
                  <a:pt x="735" y="12"/>
                </a:lnTo>
                <a:lnTo>
                  <a:pt x="750" y="9"/>
                </a:lnTo>
                <a:lnTo>
                  <a:pt x="765" y="6"/>
                </a:lnTo>
                <a:lnTo>
                  <a:pt x="780" y="3"/>
                </a:lnTo>
                <a:lnTo>
                  <a:pt x="795" y="0"/>
                </a:lnTo>
                <a:lnTo>
                  <a:pt x="815" y="0"/>
                </a:lnTo>
                <a:lnTo>
                  <a:pt x="830" y="0"/>
                </a:lnTo>
                <a:lnTo>
                  <a:pt x="861" y="3"/>
                </a:lnTo>
                <a:lnTo>
                  <a:pt x="901" y="3"/>
                </a:lnTo>
                <a:lnTo>
                  <a:pt x="916" y="12"/>
                </a:lnTo>
                <a:lnTo>
                  <a:pt x="931" y="15"/>
                </a:lnTo>
                <a:lnTo>
                  <a:pt x="946" y="15"/>
                </a:lnTo>
                <a:lnTo>
                  <a:pt x="961" y="15"/>
                </a:lnTo>
                <a:lnTo>
                  <a:pt x="976" y="15"/>
                </a:lnTo>
                <a:lnTo>
                  <a:pt x="992" y="28"/>
                </a:lnTo>
                <a:lnTo>
                  <a:pt x="1007" y="31"/>
                </a:lnTo>
                <a:lnTo>
                  <a:pt x="1022" y="31"/>
                </a:lnTo>
                <a:lnTo>
                  <a:pt x="1062" y="31"/>
                </a:lnTo>
                <a:lnTo>
                  <a:pt x="1077" y="31"/>
                </a:lnTo>
                <a:lnTo>
                  <a:pt x="1117" y="37"/>
                </a:lnTo>
                <a:lnTo>
                  <a:pt x="1133" y="40"/>
                </a:lnTo>
                <a:lnTo>
                  <a:pt x="1148" y="43"/>
                </a:lnTo>
                <a:lnTo>
                  <a:pt x="1163" y="43"/>
                </a:lnTo>
                <a:lnTo>
                  <a:pt x="1178" y="43"/>
                </a:lnTo>
                <a:lnTo>
                  <a:pt x="1193" y="43"/>
                </a:lnTo>
                <a:lnTo>
                  <a:pt x="1208" y="43"/>
                </a:lnTo>
                <a:lnTo>
                  <a:pt x="1223" y="53"/>
                </a:lnTo>
                <a:lnTo>
                  <a:pt x="1253" y="56"/>
                </a:lnTo>
                <a:lnTo>
                  <a:pt x="1284" y="56"/>
                </a:lnTo>
                <a:lnTo>
                  <a:pt x="1299" y="62"/>
                </a:lnTo>
                <a:lnTo>
                  <a:pt x="1359" y="65"/>
                </a:lnTo>
                <a:lnTo>
                  <a:pt x="1400" y="84"/>
                </a:lnTo>
                <a:lnTo>
                  <a:pt x="1400" y="93"/>
                </a:lnTo>
                <a:lnTo>
                  <a:pt x="1400" y="102"/>
                </a:lnTo>
                <a:lnTo>
                  <a:pt x="1400" y="112"/>
                </a:lnTo>
                <a:lnTo>
                  <a:pt x="1389" y="121"/>
                </a:lnTo>
                <a:lnTo>
                  <a:pt x="1379" y="130"/>
                </a:lnTo>
                <a:lnTo>
                  <a:pt x="1374" y="140"/>
                </a:lnTo>
                <a:lnTo>
                  <a:pt x="1364" y="149"/>
                </a:lnTo>
                <a:lnTo>
                  <a:pt x="1349" y="149"/>
                </a:lnTo>
                <a:lnTo>
                  <a:pt x="1339" y="159"/>
                </a:lnTo>
                <a:lnTo>
                  <a:pt x="1324" y="165"/>
                </a:lnTo>
                <a:lnTo>
                  <a:pt x="1309" y="171"/>
                </a:lnTo>
                <a:lnTo>
                  <a:pt x="1294" y="174"/>
                </a:lnTo>
                <a:lnTo>
                  <a:pt x="1253" y="174"/>
                </a:lnTo>
                <a:lnTo>
                  <a:pt x="1233" y="174"/>
                </a:lnTo>
                <a:lnTo>
                  <a:pt x="1218" y="174"/>
                </a:lnTo>
                <a:lnTo>
                  <a:pt x="1198" y="187"/>
                </a:lnTo>
                <a:lnTo>
                  <a:pt x="1183" y="190"/>
                </a:lnTo>
                <a:lnTo>
                  <a:pt x="1173" y="199"/>
                </a:lnTo>
                <a:lnTo>
                  <a:pt x="1158" y="199"/>
                </a:lnTo>
                <a:lnTo>
                  <a:pt x="1143" y="199"/>
                </a:lnTo>
                <a:lnTo>
                  <a:pt x="1128" y="199"/>
                </a:lnTo>
                <a:lnTo>
                  <a:pt x="1112" y="199"/>
                </a:lnTo>
                <a:lnTo>
                  <a:pt x="1097" y="199"/>
                </a:lnTo>
                <a:lnTo>
                  <a:pt x="1077" y="202"/>
                </a:lnTo>
                <a:lnTo>
                  <a:pt x="1062" y="202"/>
                </a:lnTo>
                <a:lnTo>
                  <a:pt x="1047" y="205"/>
                </a:lnTo>
                <a:lnTo>
                  <a:pt x="1012" y="208"/>
                </a:lnTo>
                <a:lnTo>
                  <a:pt x="997" y="212"/>
                </a:lnTo>
                <a:lnTo>
                  <a:pt x="956" y="212"/>
                </a:lnTo>
                <a:lnTo>
                  <a:pt x="941" y="208"/>
                </a:lnTo>
                <a:lnTo>
                  <a:pt x="921" y="205"/>
                </a:lnTo>
                <a:lnTo>
                  <a:pt x="906" y="202"/>
                </a:lnTo>
                <a:lnTo>
                  <a:pt x="891" y="202"/>
                </a:lnTo>
                <a:lnTo>
                  <a:pt x="876" y="205"/>
                </a:lnTo>
                <a:lnTo>
                  <a:pt x="861" y="205"/>
                </a:lnTo>
                <a:lnTo>
                  <a:pt x="841" y="212"/>
                </a:lnTo>
                <a:lnTo>
                  <a:pt x="805" y="212"/>
                </a:lnTo>
                <a:lnTo>
                  <a:pt x="785" y="212"/>
                </a:lnTo>
                <a:lnTo>
                  <a:pt x="770" y="212"/>
                </a:lnTo>
                <a:lnTo>
                  <a:pt x="740" y="208"/>
                </a:lnTo>
                <a:lnTo>
                  <a:pt x="689" y="202"/>
                </a:lnTo>
                <a:lnTo>
                  <a:pt x="674" y="202"/>
                </a:lnTo>
                <a:lnTo>
                  <a:pt x="659" y="202"/>
                </a:lnTo>
                <a:lnTo>
                  <a:pt x="644" y="205"/>
                </a:lnTo>
                <a:lnTo>
                  <a:pt x="609" y="208"/>
                </a:lnTo>
                <a:lnTo>
                  <a:pt x="594" y="208"/>
                </a:lnTo>
                <a:lnTo>
                  <a:pt x="579" y="212"/>
                </a:lnTo>
                <a:lnTo>
                  <a:pt x="564" y="212"/>
                </a:lnTo>
                <a:lnTo>
                  <a:pt x="543" y="212"/>
                </a:lnTo>
                <a:lnTo>
                  <a:pt x="528" y="212"/>
                </a:lnTo>
                <a:lnTo>
                  <a:pt x="508" y="208"/>
                </a:lnTo>
                <a:lnTo>
                  <a:pt x="493" y="202"/>
                </a:lnTo>
                <a:lnTo>
                  <a:pt x="478" y="196"/>
                </a:lnTo>
                <a:lnTo>
                  <a:pt x="463" y="196"/>
                </a:lnTo>
                <a:lnTo>
                  <a:pt x="448" y="196"/>
                </a:lnTo>
                <a:lnTo>
                  <a:pt x="433" y="199"/>
                </a:lnTo>
                <a:lnTo>
                  <a:pt x="417" y="199"/>
                </a:lnTo>
                <a:lnTo>
                  <a:pt x="402" y="199"/>
                </a:lnTo>
                <a:lnTo>
                  <a:pt x="387" y="199"/>
                </a:lnTo>
                <a:lnTo>
                  <a:pt x="367" y="199"/>
                </a:lnTo>
                <a:lnTo>
                  <a:pt x="327" y="196"/>
                </a:lnTo>
                <a:lnTo>
                  <a:pt x="312" y="190"/>
                </a:lnTo>
                <a:lnTo>
                  <a:pt x="297" y="180"/>
                </a:lnTo>
                <a:lnTo>
                  <a:pt x="261" y="177"/>
                </a:lnTo>
                <a:lnTo>
                  <a:pt x="231" y="177"/>
                </a:lnTo>
                <a:lnTo>
                  <a:pt x="216" y="177"/>
                </a:lnTo>
                <a:lnTo>
                  <a:pt x="186" y="177"/>
                </a:lnTo>
                <a:lnTo>
                  <a:pt x="166" y="174"/>
                </a:lnTo>
                <a:lnTo>
                  <a:pt x="151" y="171"/>
                </a:lnTo>
                <a:lnTo>
                  <a:pt x="135" y="168"/>
                </a:lnTo>
                <a:lnTo>
                  <a:pt x="120" y="165"/>
                </a:lnTo>
                <a:lnTo>
                  <a:pt x="105" y="159"/>
                </a:lnTo>
                <a:lnTo>
                  <a:pt x="90" y="155"/>
                </a:lnTo>
                <a:lnTo>
                  <a:pt x="70" y="155"/>
                </a:lnTo>
                <a:lnTo>
                  <a:pt x="40" y="155"/>
                </a:lnTo>
                <a:lnTo>
                  <a:pt x="10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5" y="124"/>
                </a:lnTo>
                <a:lnTo>
                  <a:pt x="30" y="115"/>
                </a:lnTo>
                <a:lnTo>
                  <a:pt x="45" y="112"/>
                </a:lnTo>
                <a:lnTo>
                  <a:pt x="60" y="106"/>
                </a:lnTo>
                <a:lnTo>
                  <a:pt x="75" y="102"/>
                </a:lnTo>
                <a:lnTo>
                  <a:pt x="90" y="96"/>
                </a:lnTo>
                <a:lnTo>
                  <a:pt x="105" y="93"/>
                </a:lnTo>
                <a:lnTo>
                  <a:pt x="130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8" name="Freeform 48"/>
          <p:cNvSpPr>
            <a:spLocks/>
          </p:cNvSpPr>
          <p:nvPr/>
        </p:nvSpPr>
        <p:spPr bwMode="auto">
          <a:xfrm>
            <a:off x="4787900" y="3657600"/>
            <a:ext cx="2376488" cy="338138"/>
          </a:xfrm>
          <a:custGeom>
            <a:avLst/>
            <a:gdLst/>
            <a:ahLst/>
            <a:cxnLst>
              <a:cxn ang="0">
                <a:pos x="134" y="96"/>
              </a:cxn>
              <a:cxn ang="0">
                <a:pos x="177" y="77"/>
              </a:cxn>
              <a:cxn ang="0">
                <a:pos x="204" y="56"/>
              </a:cxn>
              <a:cxn ang="0">
                <a:pos x="242" y="46"/>
              </a:cxn>
              <a:cxn ang="0">
                <a:pos x="290" y="43"/>
              </a:cxn>
              <a:cxn ang="0">
                <a:pos x="360" y="40"/>
              </a:cxn>
              <a:cxn ang="0">
                <a:pos x="408" y="37"/>
              </a:cxn>
              <a:cxn ang="0">
                <a:pos x="484" y="31"/>
              </a:cxn>
              <a:cxn ang="0">
                <a:pos x="532" y="21"/>
              </a:cxn>
              <a:cxn ang="0">
                <a:pos x="581" y="12"/>
              </a:cxn>
              <a:cxn ang="0">
                <a:pos x="634" y="9"/>
              </a:cxn>
              <a:cxn ang="0">
                <a:pos x="699" y="12"/>
              </a:cxn>
              <a:cxn ang="0">
                <a:pos x="769" y="15"/>
              </a:cxn>
              <a:cxn ang="0">
                <a:pos x="817" y="6"/>
              </a:cxn>
              <a:cxn ang="0">
                <a:pos x="871" y="0"/>
              </a:cxn>
              <a:cxn ang="0">
                <a:pos x="963" y="3"/>
              </a:cxn>
              <a:cxn ang="0">
                <a:pos x="1011" y="15"/>
              </a:cxn>
              <a:cxn ang="0">
                <a:pos x="1060" y="28"/>
              </a:cxn>
              <a:cxn ang="0">
                <a:pos x="1135" y="31"/>
              </a:cxn>
              <a:cxn ang="0">
                <a:pos x="1210" y="40"/>
              </a:cxn>
              <a:cxn ang="0">
                <a:pos x="1259" y="43"/>
              </a:cxn>
              <a:cxn ang="0">
                <a:pos x="1307" y="53"/>
              </a:cxn>
              <a:cxn ang="0">
                <a:pos x="1388" y="62"/>
              </a:cxn>
              <a:cxn ang="0">
                <a:pos x="1496" y="93"/>
              </a:cxn>
              <a:cxn ang="0">
                <a:pos x="1485" y="121"/>
              </a:cxn>
              <a:cxn ang="0">
                <a:pos x="1458" y="149"/>
              </a:cxn>
              <a:cxn ang="0">
                <a:pos x="1415" y="165"/>
              </a:cxn>
              <a:cxn ang="0">
                <a:pos x="1339" y="174"/>
              </a:cxn>
              <a:cxn ang="0">
                <a:pos x="1280" y="187"/>
              </a:cxn>
              <a:cxn ang="0">
                <a:pos x="1237" y="199"/>
              </a:cxn>
              <a:cxn ang="0">
                <a:pos x="1189" y="199"/>
              </a:cxn>
              <a:cxn ang="0">
                <a:pos x="1135" y="202"/>
              </a:cxn>
              <a:cxn ang="0">
                <a:pos x="1065" y="212"/>
              </a:cxn>
              <a:cxn ang="0">
                <a:pos x="984" y="205"/>
              </a:cxn>
              <a:cxn ang="0">
                <a:pos x="936" y="205"/>
              </a:cxn>
              <a:cxn ang="0">
                <a:pos x="861" y="212"/>
              </a:cxn>
              <a:cxn ang="0">
                <a:pos x="791" y="208"/>
              </a:cxn>
              <a:cxn ang="0">
                <a:pos x="704" y="202"/>
              </a:cxn>
              <a:cxn ang="0">
                <a:pos x="634" y="208"/>
              </a:cxn>
              <a:cxn ang="0">
                <a:pos x="581" y="212"/>
              </a:cxn>
              <a:cxn ang="0">
                <a:pos x="527" y="202"/>
              </a:cxn>
              <a:cxn ang="0">
                <a:pos x="478" y="196"/>
              </a:cxn>
              <a:cxn ang="0">
                <a:pos x="430" y="199"/>
              </a:cxn>
              <a:cxn ang="0">
                <a:pos x="349" y="196"/>
              </a:cxn>
              <a:cxn ang="0">
                <a:pos x="279" y="177"/>
              </a:cxn>
              <a:cxn ang="0">
                <a:pos x="199" y="177"/>
              </a:cxn>
              <a:cxn ang="0">
                <a:pos x="145" y="168"/>
              </a:cxn>
              <a:cxn ang="0">
                <a:pos x="96" y="155"/>
              </a:cxn>
              <a:cxn ang="0">
                <a:pos x="10" y="155"/>
              </a:cxn>
              <a:cxn ang="0">
                <a:pos x="0" y="127"/>
              </a:cxn>
              <a:cxn ang="0">
                <a:pos x="48" y="112"/>
              </a:cxn>
              <a:cxn ang="0">
                <a:pos x="96" y="96"/>
              </a:cxn>
            </a:cxnLst>
            <a:rect l="0" t="0" r="r" b="b"/>
            <a:pathLst>
              <a:path w="1497" h="213">
                <a:moveTo>
                  <a:pt x="139" y="84"/>
                </a:moveTo>
                <a:lnTo>
                  <a:pt x="118" y="96"/>
                </a:lnTo>
                <a:lnTo>
                  <a:pt x="134" y="96"/>
                </a:lnTo>
                <a:lnTo>
                  <a:pt x="139" y="84"/>
                </a:lnTo>
                <a:lnTo>
                  <a:pt x="161" y="84"/>
                </a:lnTo>
                <a:lnTo>
                  <a:pt x="177" y="77"/>
                </a:lnTo>
                <a:lnTo>
                  <a:pt x="182" y="68"/>
                </a:lnTo>
                <a:lnTo>
                  <a:pt x="199" y="65"/>
                </a:lnTo>
                <a:lnTo>
                  <a:pt x="204" y="56"/>
                </a:lnTo>
                <a:lnTo>
                  <a:pt x="220" y="56"/>
                </a:lnTo>
                <a:lnTo>
                  <a:pt x="226" y="46"/>
                </a:lnTo>
                <a:lnTo>
                  <a:pt x="242" y="46"/>
                </a:lnTo>
                <a:lnTo>
                  <a:pt x="258" y="46"/>
                </a:lnTo>
                <a:lnTo>
                  <a:pt x="274" y="46"/>
                </a:lnTo>
                <a:lnTo>
                  <a:pt x="290" y="43"/>
                </a:lnTo>
                <a:lnTo>
                  <a:pt x="306" y="43"/>
                </a:lnTo>
                <a:lnTo>
                  <a:pt x="322" y="37"/>
                </a:lnTo>
                <a:lnTo>
                  <a:pt x="360" y="40"/>
                </a:lnTo>
                <a:lnTo>
                  <a:pt x="376" y="40"/>
                </a:lnTo>
                <a:lnTo>
                  <a:pt x="392" y="40"/>
                </a:lnTo>
                <a:lnTo>
                  <a:pt x="408" y="37"/>
                </a:lnTo>
                <a:lnTo>
                  <a:pt x="425" y="31"/>
                </a:lnTo>
                <a:lnTo>
                  <a:pt x="468" y="31"/>
                </a:lnTo>
                <a:lnTo>
                  <a:pt x="484" y="31"/>
                </a:lnTo>
                <a:lnTo>
                  <a:pt x="500" y="31"/>
                </a:lnTo>
                <a:lnTo>
                  <a:pt x="516" y="24"/>
                </a:lnTo>
                <a:lnTo>
                  <a:pt x="532" y="21"/>
                </a:lnTo>
                <a:lnTo>
                  <a:pt x="548" y="18"/>
                </a:lnTo>
                <a:lnTo>
                  <a:pt x="565" y="18"/>
                </a:lnTo>
                <a:lnTo>
                  <a:pt x="581" y="12"/>
                </a:lnTo>
                <a:lnTo>
                  <a:pt x="597" y="9"/>
                </a:lnTo>
                <a:lnTo>
                  <a:pt x="618" y="9"/>
                </a:lnTo>
                <a:lnTo>
                  <a:pt x="634" y="9"/>
                </a:lnTo>
                <a:lnTo>
                  <a:pt x="651" y="12"/>
                </a:lnTo>
                <a:lnTo>
                  <a:pt x="667" y="12"/>
                </a:lnTo>
                <a:lnTo>
                  <a:pt x="699" y="12"/>
                </a:lnTo>
                <a:lnTo>
                  <a:pt x="731" y="15"/>
                </a:lnTo>
                <a:lnTo>
                  <a:pt x="753" y="15"/>
                </a:lnTo>
                <a:lnTo>
                  <a:pt x="769" y="15"/>
                </a:lnTo>
                <a:lnTo>
                  <a:pt x="785" y="12"/>
                </a:lnTo>
                <a:lnTo>
                  <a:pt x="801" y="9"/>
                </a:lnTo>
                <a:lnTo>
                  <a:pt x="817" y="6"/>
                </a:lnTo>
                <a:lnTo>
                  <a:pt x="834" y="3"/>
                </a:lnTo>
                <a:lnTo>
                  <a:pt x="850" y="0"/>
                </a:lnTo>
                <a:lnTo>
                  <a:pt x="871" y="0"/>
                </a:lnTo>
                <a:lnTo>
                  <a:pt x="887" y="0"/>
                </a:lnTo>
                <a:lnTo>
                  <a:pt x="920" y="3"/>
                </a:lnTo>
                <a:lnTo>
                  <a:pt x="963" y="3"/>
                </a:lnTo>
                <a:lnTo>
                  <a:pt x="979" y="12"/>
                </a:lnTo>
                <a:lnTo>
                  <a:pt x="995" y="15"/>
                </a:lnTo>
                <a:lnTo>
                  <a:pt x="1011" y="15"/>
                </a:lnTo>
                <a:lnTo>
                  <a:pt x="1027" y="15"/>
                </a:lnTo>
                <a:lnTo>
                  <a:pt x="1043" y="15"/>
                </a:lnTo>
                <a:lnTo>
                  <a:pt x="1060" y="28"/>
                </a:lnTo>
                <a:lnTo>
                  <a:pt x="1076" y="31"/>
                </a:lnTo>
                <a:lnTo>
                  <a:pt x="1092" y="31"/>
                </a:lnTo>
                <a:lnTo>
                  <a:pt x="1135" y="31"/>
                </a:lnTo>
                <a:lnTo>
                  <a:pt x="1151" y="31"/>
                </a:lnTo>
                <a:lnTo>
                  <a:pt x="1194" y="37"/>
                </a:lnTo>
                <a:lnTo>
                  <a:pt x="1210" y="40"/>
                </a:lnTo>
                <a:lnTo>
                  <a:pt x="1226" y="43"/>
                </a:lnTo>
                <a:lnTo>
                  <a:pt x="1243" y="43"/>
                </a:lnTo>
                <a:lnTo>
                  <a:pt x="1259" y="43"/>
                </a:lnTo>
                <a:lnTo>
                  <a:pt x="1275" y="43"/>
                </a:lnTo>
                <a:lnTo>
                  <a:pt x="1291" y="43"/>
                </a:lnTo>
                <a:lnTo>
                  <a:pt x="1307" y="53"/>
                </a:lnTo>
                <a:lnTo>
                  <a:pt x="1339" y="56"/>
                </a:lnTo>
                <a:lnTo>
                  <a:pt x="1372" y="56"/>
                </a:lnTo>
                <a:lnTo>
                  <a:pt x="1388" y="62"/>
                </a:lnTo>
                <a:lnTo>
                  <a:pt x="1452" y="65"/>
                </a:lnTo>
                <a:lnTo>
                  <a:pt x="1496" y="84"/>
                </a:lnTo>
                <a:lnTo>
                  <a:pt x="1496" y="93"/>
                </a:lnTo>
                <a:lnTo>
                  <a:pt x="1496" y="102"/>
                </a:lnTo>
                <a:lnTo>
                  <a:pt x="1496" y="112"/>
                </a:lnTo>
                <a:lnTo>
                  <a:pt x="1485" y="121"/>
                </a:lnTo>
                <a:lnTo>
                  <a:pt x="1474" y="130"/>
                </a:lnTo>
                <a:lnTo>
                  <a:pt x="1469" y="140"/>
                </a:lnTo>
                <a:lnTo>
                  <a:pt x="1458" y="149"/>
                </a:lnTo>
                <a:lnTo>
                  <a:pt x="1442" y="149"/>
                </a:lnTo>
                <a:lnTo>
                  <a:pt x="1431" y="159"/>
                </a:lnTo>
                <a:lnTo>
                  <a:pt x="1415" y="165"/>
                </a:lnTo>
                <a:lnTo>
                  <a:pt x="1399" y="171"/>
                </a:lnTo>
                <a:lnTo>
                  <a:pt x="1382" y="174"/>
                </a:lnTo>
                <a:lnTo>
                  <a:pt x="1339" y="174"/>
                </a:lnTo>
                <a:lnTo>
                  <a:pt x="1318" y="174"/>
                </a:lnTo>
                <a:lnTo>
                  <a:pt x="1302" y="174"/>
                </a:lnTo>
                <a:lnTo>
                  <a:pt x="1280" y="187"/>
                </a:lnTo>
                <a:lnTo>
                  <a:pt x="1264" y="190"/>
                </a:lnTo>
                <a:lnTo>
                  <a:pt x="1253" y="199"/>
                </a:lnTo>
                <a:lnTo>
                  <a:pt x="1237" y="199"/>
                </a:lnTo>
                <a:lnTo>
                  <a:pt x="1221" y="199"/>
                </a:lnTo>
                <a:lnTo>
                  <a:pt x="1205" y="199"/>
                </a:lnTo>
                <a:lnTo>
                  <a:pt x="1189" y="199"/>
                </a:lnTo>
                <a:lnTo>
                  <a:pt x="1173" y="199"/>
                </a:lnTo>
                <a:lnTo>
                  <a:pt x="1151" y="202"/>
                </a:lnTo>
                <a:lnTo>
                  <a:pt x="1135" y="202"/>
                </a:lnTo>
                <a:lnTo>
                  <a:pt x="1119" y="205"/>
                </a:lnTo>
                <a:lnTo>
                  <a:pt x="1081" y="208"/>
                </a:lnTo>
                <a:lnTo>
                  <a:pt x="1065" y="212"/>
                </a:lnTo>
                <a:lnTo>
                  <a:pt x="1022" y="212"/>
                </a:lnTo>
                <a:lnTo>
                  <a:pt x="1006" y="208"/>
                </a:lnTo>
                <a:lnTo>
                  <a:pt x="984" y="205"/>
                </a:lnTo>
                <a:lnTo>
                  <a:pt x="968" y="202"/>
                </a:lnTo>
                <a:lnTo>
                  <a:pt x="952" y="202"/>
                </a:lnTo>
                <a:lnTo>
                  <a:pt x="936" y="205"/>
                </a:lnTo>
                <a:lnTo>
                  <a:pt x="920" y="205"/>
                </a:lnTo>
                <a:lnTo>
                  <a:pt x="898" y="212"/>
                </a:lnTo>
                <a:lnTo>
                  <a:pt x="861" y="212"/>
                </a:lnTo>
                <a:lnTo>
                  <a:pt x="839" y="212"/>
                </a:lnTo>
                <a:lnTo>
                  <a:pt x="823" y="212"/>
                </a:lnTo>
                <a:lnTo>
                  <a:pt x="791" y="208"/>
                </a:lnTo>
                <a:lnTo>
                  <a:pt x="737" y="202"/>
                </a:lnTo>
                <a:lnTo>
                  <a:pt x="721" y="202"/>
                </a:lnTo>
                <a:lnTo>
                  <a:pt x="704" y="202"/>
                </a:lnTo>
                <a:lnTo>
                  <a:pt x="688" y="205"/>
                </a:lnTo>
                <a:lnTo>
                  <a:pt x="651" y="208"/>
                </a:lnTo>
                <a:lnTo>
                  <a:pt x="634" y="208"/>
                </a:lnTo>
                <a:lnTo>
                  <a:pt x="618" y="212"/>
                </a:lnTo>
                <a:lnTo>
                  <a:pt x="602" y="212"/>
                </a:lnTo>
                <a:lnTo>
                  <a:pt x="581" y="212"/>
                </a:lnTo>
                <a:lnTo>
                  <a:pt x="565" y="212"/>
                </a:lnTo>
                <a:lnTo>
                  <a:pt x="543" y="208"/>
                </a:lnTo>
                <a:lnTo>
                  <a:pt x="527" y="202"/>
                </a:lnTo>
                <a:lnTo>
                  <a:pt x="511" y="196"/>
                </a:lnTo>
                <a:lnTo>
                  <a:pt x="495" y="196"/>
                </a:lnTo>
                <a:lnTo>
                  <a:pt x="478" y="196"/>
                </a:lnTo>
                <a:lnTo>
                  <a:pt x="462" y="199"/>
                </a:lnTo>
                <a:lnTo>
                  <a:pt x="446" y="199"/>
                </a:lnTo>
                <a:lnTo>
                  <a:pt x="430" y="199"/>
                </a:lnTo>
                <a:lnTo>
                  <a:pt x="414" y="199"/>
                </a:lnTo>
                <a:lnTo>
                  <a:pt x="392" y="199"/>
                </a:lnTo>
                <a:lnTo>
                  <a:pt x="349" y="196"/>
                </a:lnTo>
                <a:lnTo>
                  <a:pt x="333" y="190"/>
                </a:lnTo>
                <a:lnTo>
                  <a:pt x="317" y="180"/>
                </a:lnTo>
                <a:lnTo>
                  <a:pt x="279" y="177"/>
                </a:lnTo>
                <a:lnTo>
                  <a:pt x="247" y="177"/>
                </a:lnTo>
                <a:lnTo>
                  <a:pt x="231" y="177"/>
                </a:lnTo>
                <a:lnTo>
                  <a:pt x="199" y="177"/>
                </a:lnTo>
                <a:lnTo>
                  <a:pt x="177" y="174"/>
                </a:lnTo>
                <a:lnTo>
                  <a:pt x="161" y="171"/>
                </a:lnTo>
                <a:lnTo>
                  <a:pt x="145" y="168"/>
                </a:lnTo>
                <a:lnTo>
                  <a:pt x="129" y="165"/>
                </a:lnTo>
                <a:lnTo>
                  <a:pt x="113" y="159"/>
                </a:lnTo>
                <a:lnTo>
                  <a:pt x="96" y="155"/>
                </a:lnTo>
                <a:lnTo>
                  <a:pt x="75" y="155"/>
                </a:lnTo>
                <a:lnTo>
                  <a:pt x="43" y="155"/>
                </a:lnTo>
                <a:lnTo>
                  <a:pt x="10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6" y="124"/>
                </a:lnTo>
                <a:lnTo>
                  <a:pt x="32" y="115"/>
                </a:lnTo>
                <a:lnTo>
                  <a:pt x="48" y="112"/>
                </a:lnTo>
                <a:lnTo>
                  <a:pt x="64" y="106"/>
                </a:lnTo>
                <a:lnTo>
                  <a:pt x="80" y="102"/>
                </a:lnTo>
                <a:lnTo>
                  <a:pt x="96" y="96"/>
                </a:lnTo>
                <a:lnTo>
                  <a:pt x="113" y="93"/>
                </a:lnTo>
                <a:lnTo>
                  <a:pt x="139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69" name="Freeform 49"/>
          <p:cNvSpPr>
            <a:spLocks/>
          </p:cNvSpPr>
          <p:nvPr/>
        </p:nvSpPr>
        <p:spPr bwMode="auto">
          <a:xfrm>
            <a:off x="4787900" y="3657600"/>
            <a:ext cx="2605088" cy="338138"/>
          </a:xfrm>
          <a:custGeom>
            <a:avLst/>
            <a:gdLst/>
            <a:ahLst/>
            <a:cxnLst>
              <a:cxn ang="0">
                <a:pos x="147" y="96"/>
              </a:cxn>
              <a:cxn ang="0">
                <a:pos x="194" y="77"/>
              </a:cxn>
              <a:cxn ang="0">
                <a:pos x="224" y="56"/>
              </a:cxn>
              <a:cxn ang="0">
                <a:pos x="265" y="46"/>
              </a:cxn>
              <a:cxn ang="0">
                <a:pos x="318" y="43"/>
              </a:cxn>
              <a:cxn ang="0">
                <a:pos x="395" y="40"/>
              </a:cxn>
              <a:cxn ang="0">
                <a:pos x="448" y="37"/>
              </a:cxn>
              <a:cxn ang="0">
                <a:pos x="530" y="31"/>
              </a:cxn>
              <a:cxn ang="0">
                <a:pos x="584" y="21"/>
              </a:cxn>
              <a:cxn ang="0">
                <a:pos x="637" y="12"/>
              </a:cxn>
              <a:cxn ang="0">
                <a:pos x="696" y="9"/>
              </a:cxn>
              <a:cxn ang="0">
                <a:pos x="766" y="12"/>
              </a:cxn>
              <a:cxn ang="0">
                <a:pos x="843" y="15"/>
              </a:cxn>
              <a:cxn ang="0">
                <a:pos x="896" y="6"/>
              </a:cxn>
              <a:cxn ang="0">
                <a:pos x="955" y="0"/>
              </a:cxn>
              <a:cxn ang="0">
                <a:pos x="1055" y="3"/>
              </a:cxn>
              <a:cxn ang="0">
                <a:pos x="1109" y="15"/>
              </a:cxn>
              <a:cxn ang="0">
                <a:pos x="1162" y="28"/>
              </a:cxn>
              <a:cxn ang="0">
                <a:pos x="1244" y="31"/>
              </a:cxn>
              <a:cxn ang="0">
                <a:pos x="1327" y="40"/>
              </a:cxn>
              <a:cxn ang="0">
                <a:pos x="1380" y="43"/>
              </a:cxn>
              <a:cxn ang="0">
                <a:pos x="1433" y="53"/>
              </a:cxn>
              <a:cxn ang="0">
                <a:pos x="1522" y="62"/>
              </a:cxn>
              <a:cxn ang="0">
                <a:pos x="1640" y="93"/>
              </a:cxn>
              <a:cxn ang="0">
                <a:pos x="1628" y="121"/>
              </a:cxn>
              <a:cxn ang="0">
                <a:pos x="1598" y="149"/>
              </a:cxn>
              <a:cxn ang="0">
                <a:pos x="1551" y="165"/>
              </a:cxn>
              <a:cxn ang="0">
                <a:pos x="1468" y="174"/>
              </a:cxn>
              <a:cxn ang="0">
                <a:pos x="1404" y="187"/>
              </a:cxn>
              <a:cxn ang="0">
                <a:pos x="1356" y="199"/>
              </a:cxn>
              <a:cxn ang="0">
                <a:pos x="1303" y="199"/>
              </a:cxn>
              <a:cxn ang="0">
                <a:pos x="1244" y="202"/>
              </a:cxn>
              <a:cxn ang="0">
                <a:pos x="1168" y="212"/>
              </a:cxn>
              <a:cxn ang="0">
                <a:pos x="1079" y="205"/>
              </a:cxn>
              <a:cxn ang="0">
                <a:pos x="1026" y="205"/>
              </a:cxn>
              <a:cxn ang="0">
                <a:pos x="943" y="212"/>
              </a:cxn>
              <a:cxn ang="0">
                <a:pos x="867" y="208"/>
              </a:cxn>
              <a:cxn ang="0">
                <a:pos x="772" y="202"/>
              </a:cxn>
              <a:cxn ang="0">
                <a:pos x="696" y="208"/>
              </a:cxn>
              <a:cxn ang="0">
                <a:pos x="637" y="212"/>
              </a:cxn>
              <a:cxn ang="0">
                <a:pos x="578" y="202"/>
              </a:cxn>
              <a:cxn ang="0">
                <a:pos x="525" y="196"/>
              </a:cxn>
              <a:cxn ang="0">
                <a:pos x="471" y="199"/>
              </a:cxn>
              <a:cxn ang="0">
                <a:pos x="383" y="196"/>
              </a:cxn>
              <a:cxn ang="0">
                <a:pos x="306" y="177"/>
              </a:cxn>
              <a:cxn ang="0">
                <a:pos x="218" y="177"/>
              </a:cxn>
              <a:cxn ang="0">
                <a:pos x="159" y="168"/>
              </a:cxn>
              <a:cxn ang="0">
                <a:pos x="106" y="155"/>
              </a:cxn>
              <a:cxn ang="0">
                <a:pos x="11" y="155"/>
              </a:cxn>
              <a:cxn ang="0">
                <a:pos x="0" y="127"/>
              </a:cxn>
              <a:cxn ang="0">
                <a:pos x="53" y="112"/>
              </a:cxn>
              <a:cxn ang="0">
                <a:pos x="106" y="96"/>
              </a:cxn>
            </a:cxnLst>
            <a:rect l="0" t="0" r="r" b="b"/>
            <a:pathLst>
              <a:path w="1641" h="213">
                <a:moveTo>
                  <a:pt x="153" y="84"/>
                </a:moveTo>
                <a:lnTo>
                  <a:pt x="129" y="96"/>
                </a:lnTo>
                <a:lnTo>
                  <a:pt x="147" y="96"/>
                </a:lnTo>
                <a:lnTo>
                  <a:pt x="153" y="84"/>
                </a:lnTo>
                <a:lnTo>
                  <a:pt x="176" y="84"/>
                </a:lnTo>
                <a:lnTo>
                  <a:pt x="194" y="77"/>
                </a:lnTo>
                <a:lnTo>
                  <a:pt x="200" y="68"/>
                </a:lnTo>
                <a:lnTo>
                  <a:pt x="218" y="65"/>
                </a:lnTo>
                <a:lnTo>
                  <a:pt x="224" y="56"/>
                </a:lnTo>
                <a:lnTo>
                  <a:pt x="241" y="56"/>
                </a:lnTo>
                <a:lnTo>
                  <a:pt x="247" y="46"/>
                </a:lnTo>
                <a:lnTo>
                  <a:pt x="265" y="46"/>
                </a:lnTo>
                <a:lnTo>
                  <a:pt x="283" y="46"/>
                </a:lnTo>
                <a:lnTo>
                  <a:pt x="300" y="46"/>
                </a:lnTo>
                <a:lnTo>
                  <a:pt x="318" y="43"/>
                </a:lnTo>
                <a:lnTo>
                  <a:pt x="336" y="43"/>
                </a:lnTo>
                <a:lnTo>
                  <a:pt x="353" y="37"/>
                </a:lnTo>
                <a:lnTo>
                  <a:pt x="395" y="40"/>
                </a:lnTo>
                <a:lnTo>
                  <a:pt x="412" y="40"/>
                </a:lnTo>
                <a:lnTo>
                  <a:pt x="430" y="40"/>
                </a:lnTo>
                <a:lnTo>
                  <a:pt x="448" y="37"/>
                </a:lnTo>
                <a:lnTo>
                  <a:pt x="466" y="31"/>
                </a:lnTo>
                <a:lnTo>
                  <a:pt x="513" y="31"/>
                </a:lnTo>
                <a:lnTo>
                  <a:pt x="530" y="31"/>
                </a:lnTo>
                <a:lnTo>
                  <a:pt x="548" y="31"/>
                </a:lnTo>
                <a:lnTo>
                  <a:pt x="566" y="24"/>
                </a:lnTo>
                <a:lnTo>
                  <a:pt x="584" y="21"/>
                </a:lnTo>
                <a:lnTo>
                  <a:pt x="601" y="18"/>
                </a:lnTo>
                <a:lnTo>
                  <a:pt x="619" y="18"/>
                </a:lnTo>
                <a:lnTo>
                  <a:pt x="637" y="12"/>
                </a:lnTo>
                <a:lnTo>
                  <a:pt x="654" y="9"/>
                </a:lnTo>
                <a:lnTo>
                  <a:pt x="678" y="9"/>
                </a:lnTo>
                <a:lnTo>
                  <a:pt x="696" y="9"/>
                </a:lnTo>
                <a:lnTo>
                  <a:pt x="713" y="12"/>
                </a:lnTo>
                <a:lnTo>
                  <a:pt x="731" y="12"/>
                </a:lnTo>
                <a:lnTo>
                  <a:pt x="766" y="12"/>
                </a:lnTo>
                <a:lnTo>
                  <a:pt x="802" y="15"/>
                </a:lnTo>
                <a:lnTo>
                  <a:pt x="825" y="15"/>
                </a:lnTo>
                <a:lnTo>
                  <a:pt x="843" y="15"/>
                </a:lnTo>
                <a:lnTo>
                  <a:pt x="861" y="12"/>
                </a:lnTo>
                <a:lnTo>
                  <a:pt x="878" y="9"/>
                </a:lnTo>
                <a:lnTo>
                  <a:pt x="896" y="6"/>
                </a:lnTo>
                <a:lnTo>
                  <a:pt x="914" y="3"/>
                </a:lnTo>
                <a:lnTo>
                  <a:pt x="932" y="0"/>
                </a:lnTo>
                <a:lnTo>
                  <a:pt x="955" y="0"/>
                </a:lnTo>
                <a:lnTo>
                  <a:pt x="973" y="0"/>
                </a:lnTo>
                <a:lnTo>
                  <a:pt x="1008" y="3"/>
                </a:lnTo>
                <a:lnTo>
                  <a:pt x="1055" y="3"/>
                </a:lnTo>
                <a:lnTo>
                  <a:pt x="1073" y="12"/>
                </a:lnTo>
                <a:lnTo>
                  <a:pt x="1091" y="15"/>
                </a:lnTo>
                <a:lnTo>
                  <a:pt x="1109" y="15"/>
                </a:lnTo>
                <a:lnTo>
                  <a:pt x="1126" y="15"/>
                </a:lnTo>
                <a:lnTo>
                  <a:pt x="1144" y="15"/>
                </a:lnTo>
                <a:lnTo>
                  <a:pt x="1162" y="28"/>
                </a:lnTo>
                <a:lnTo>
                  <a:pt x="1179" y="31"/>
                </a:lnTo>
                <a:lnTo>
                  <a:pt x="1197" y="31"/>
                </a:lnTo>
                <a:lnTo>
                  <a:pt x="1244" y="31"/>
                </a:lnTo>
                <a:lnTo>
                  <a:pt x="1262" y="31"/>
                </a:lnTo>
                <a:lnTo>
                  <a:pt x="1309" y="37"/>
                </a:lnTo>
                <a:lnTo>
                  <a:pt x="1327" y="40"/>
                </a:lnTo>
                <a:lnTo>
                  <a:pt x="1345" y="43"/>
                </a:lnTo>
                <a:lnTo>
                  <a:pt x="1362" y="43"/>
                </a:lnTo>
                <a:lnTo>
                  <a:pt x="1380" y="43"/>
                </a:lnTo>
                <a:lnTo>
                  <a:pt x="1398" y="43"/>
                </a:lnTo>
                <a:lnTo>
                  <a:pt x="1415" y="43"/>
                </a:lnTo>
                <a:lnTo>
                  <a:pt x="1433" y="53"/>
                </a:lnTo>
                <a:lnTo>
                  <a:pt x="1468" y="56"/>
                </a:lnTo>
                <a:lnTo>
                  <a:pt x="1504" y="56"/>
                </a:lnTo>
                <a:lnTo>
                  <a:pt x="1522" y="62"/>
                </a:lnTo>
                <a:lnTo>
                  <a:pt x="1592" y="65"/>
                </a:lnTo>
                <a:lnTo>
                  <a:pt x="1640" y="84"/>
                </a:lnTo>
                <a:lnTo>
                  <a:pt x="1640" y="93"/>
                </a:lnTo>
                <a:lnTo>
                  <a:pt x="1640" y="102"/>
                </a:lnTo>
                <a:lnTo>
                  <a:pt x="1640" y="112"/>
                </a:lnTo>
                <a:lnTo>
                  <a:pt x="1628" y="121"/>
                </a:lnTo>
                <a:lnTo>
                  <a:pt x="1616" y="130"/>
                </a:lnTo>
                <a:lnTo>
                  <a:pt x="1610" y="140"/>
                </a:lnTo>
                <a:lnTo>
                  <a:pt x="1598" y="149"/>
                </a:lnTo>
                <a:lnTo>
                  <a:pt x="1581" y="149"/>
                </a:lnTo>
                <a:lnTo>
                  <a:pt x="1569" y="159"/>
                </a:lnTo>
                <a:lnTo>
                  <a:pt x="1551" y="165"/>
                </a:lnTo>
                <a:lnTo>
                  <a:pt x="1533" y="171"/>
                </a:lnTo>
                <a:lnTo>
                  <a:pt x="1516" y="174"/>
                </a:lnTo>
                <a:lnTo>
                  <a:pt x="1468" y="174"/>
                </a:lnTo>
                <a:lnTo>
                  <a:pt x="1445" y="174"/>
                </a:lnTo>
                <a:lnTo>
                  <a:pt x="1427" y="174"/>
                </a:lnTo>
                <a:lnTo>
                  <a:pt x="1404" y="187"/>
                </a:lnTo>
                <a:lnTo>
                  <a:pt x="1386" y="190"/>
                </a:lnTo>
                <a:lnTo>
                  <a:pt x="1374" y="199"/>
                </a:lnTo>
                <a:lnTo>
                  <a:pt x="1356" y="199"/>
                </a:lnTo>
                <a:lnTo>
                  <a:pt x="1339" y="199"/>
                </a:lnTo>
                <a:lnTo>
                  <a:pt x="1321" y="199"/>
                </a:lnTo>
                <a:lnTo>
                  <a:pt x="1303" y="199"/>
                </a:lnTo>
                <a:lnTo>
                  <a:pt x="1286" y="199"/>
                </a:lnTo>
                <a:lnTo>
                  <a:pt x="1262" y="202"/>
                </a:lnTo>
                <a:lnTo>
                  <a:pt x="1244" y="202"/>
                </a:lnTo>
                <a:lnTo>
                  <a:pt x="1227" y="205"/>
                </a:lnTo>
                <a:lnTo>
                  <a:pt x="1185" y="208"/>
                </a:lnTo>
                <a:lnTo>
                  <a:pt x="1168" y="212"/>
                </a:lnTo>
                <a:lnTo>
                  <a:pt x="1120" y="212"/>
                </a:lnTo>
                <a:lnTo>
                  <a:pt x="1103" y="208"/>
                </a:lnTo>
                <a:lnTo>
                  <a:pt x="1079" y="205"/>
                </a:lnTo>
                <a:lnTo>
                  <a:pt x="1061" y="202"/>
                </a:lnTo>
                <a:lnTo>
                  <a:pt x="1044" y="202"/>
                </a:lnTo>
                <a:lnTo>
                  <a:pt x="1026" y="205"/>
                </a:lnTo>
                <a:lnTo>
                  <a:pt x="1008" y="205"/>
                </a:lnTo>
                <a:lnTo>
                  <a:pt x="985" y="212"/>
                </a:lnTo>
                <a:lnTo>
                  <a:pt x="943" y="212"/>
                </a:lnTo>
                <a:lnTo>
                  <a:pt x="920" y="212"/>
                </a:lnTo>
                <a:lnTo>
                  <a:pt x="902" y="212"/>
                </a:lnTo>
                <a:lnTo>
                  <a:pt x="867" y="208"/>
                </a:lnTo>
                <a:lnTo>
                  <a:pt x="808" y="202"/>
                </a:lnTo>
                <a:lnTo>
                  <a:pt x="790" y="202"/>
                </a:lnTo>
                <a:lnTo>
                  <a:pt x="772" y="202"/>
                </a:lnTo>
                <a:lnTo>
                  <a:pt x="755" y="205"/>
                </a:lnTo>
                <a:lnTo>
                  <a:pt x="713" y="208"/>
                </a:lnTo>
                <a:lnTo>
                  <a:pt x="696" y="208"/>
                </a:lnTo>
                <a:lnTo>
                  <a:pt x="678" y="212"/>
                </a:lnTo>
                <a:lnTo>
                  <a:pt x="660" y="212"/>
                </a:lnTo>
                <a:lnTo>
                  <a:pt x="637" y="212"/>
                </a:lnTo>
                <a:lnTo>
                  <a:pt x="619" y="212"/>
                </a:lnTo>
                <a:lnTo>
                  <a:pt x="595" y="208"/>
                </a:lnTo>
                <a:lnTo>
                  <a:pt x="578" y="202"/>
                </a:lnTo>
                <a:lnTo>
                  <a:pt x="560" y="196"/>
                </a:lnTo>
                <a:lnTo>
                  <a:pt x="542" y="196"/>
                </a:lnTo>
                <a:lnTo>
                  <a:pt x="525" y="196"/>
                </a:lnTo>
                <a:lnTo>
                  <a:pt x="507" y="199"/>
                </a:lnTo>
                <a:lnTo>
                  <a:pt x="489" y="199"/>
                </a:lnTo>
                <a:lnTo>
                  <a:pt x="471" y="199"/>
                </a:lnTo>
                <a:lnTo>
                  <a:pt x="454" y="199"/>
                </a:lnTo>
                <a:lnTo>
                  <a:pt x="430" y="199"/>
                </a:lnTo>
                <a:lnTo>
                  <a:pt x="383" y="196"/>
                </a:lnTo>
                <a:lnTo>
                  <a:pt x="365" y="190"/>
                </a:lnTo>
                <a:lnTo>
                  <a:pt x="348" y="180"/>
                </a:lnTo>
                <a:lnTo>
                  <a:pt x="306" y="177"/>
                </a:lnTo>
                <a:lnTo>
                  <a:pt x="271" y="177"/>
                </a:lnTo>
                <a:lnTo>
                  <a:pt x="253" y="177"/>
                </a:lnTo>
                <a:lnTo>
                  <a:pt x="218" y="177"/>
                </a:lnTo>
                <a:lnTo>
                  <a:pt x="194" y="174"/>
                </a:lnTo>
                <a:lnTo>
                  <a:pt x="176" y="171"/>
                </a:lnTo>
                <a:lnTo>
                  <a:pt x="159" y="168"/>
                </a:lnTo>
                <a:lnTo>
                  <a:pt x="141" y="165"/>
                </a:lnTo>
                <a:lnTo>
                  <a:pt x="123" y="159"/>
                </a:lnTo>
                <a:lnTo>
                  <a:pt x="106" y="155"/>
                </a:lnTo>
                <a:lnTo>
                  <a:pt x="82" y="155"/>
                </a:lnTo>
                <a:lnTo>
                  <a:pt x="47" y="155"/>
                </a:lnTo>
                <a:lnTo>
                  <a:pt x="11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7" y="124"/>
                </a:lnTo>
                <a:lnTo>
                  <a:pt x="35" y="115"/>
                </a:lnTo>
                <a:lnTo>
                  <a:pt x="53" y="112"/>
                </a:lnTo>
                <a:lnTo>
                  <a:pt x="70" y="106"/>
                </a:lnTo>
                <a:lnTo>
                  <a:pt x="88" y="102"/>
                </a:lnTo>
                <a:lnTo>
                  <a:pt x="106" y="96"/>
                </a:lnTo>
                <a:lnTo>
                  <a:pt x="123" y="93"/>
                </a:lnTo>
                <a:lnTo>
                  <a:pt x="153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70" name="Freeform 50"/>
          <p:cNvSpPr>
            <a:spLocks/>
          </p:cNvSpPr>
          <p:nvPr/>
        </p:nvSpPr>
        <p:spPr bwMode="auto">
          <a:xfrm>
            <a:off x="4864100" y="3657600"/>
            <a:ext cx="2757488" cy="338138"/>
          </a:xfrm>
          <a:custGeom>
            <a:avLst/>
            <a:gdLst/>
            <a:ahLst/>
            <a:cxnLst>
              <a:cxn ang="0">
                <a:pos x="156" y="96"/>
              </a:cxn>
              <a:cxn ang="0">
                <a:pos x="206" y="77"/>
              </a:cxn>
              <a:cxn ang="0">
                <a:pos x="237" y="56"/>
              </a:cxn>
              <a:cxn ang="0">
                <a:pos x="281" y="46"/>
              </a:cxn>
              <a:cxn ang="0">
                <a:pos x="337" y="43"/>
              </a:cxn>
              <a:cxn ang="0">
                <a:pos x="418" y="40"/>
              </a:cxn>
              <a:cxn ang="0">
                <a:pos x="474" y="37"/>
              </a:cxn>
              <a:cxn ang="0">
                <a:pos x="562" y="31"/>
              </a:cxn>
              <a:cxn ang="0">
                <a:pos x="618" y="21"/>
              </a:cxn>
              <a:cxn ang="0">
                <a:pos x="674" y="12"/>
              </a:cxn>
              <a:cxn ang="0">
                <a:pos x="736" y="9"/>
              </a:cxn>
              <a:cxn ang="0">
                <a:pos x="811" y="12"/>
              </a:cxn>
              <a:cxn ang="0">
                <a:pos x="892" y="15"/>
              </a:cxn>
              <a:cxn ang="0">
                <a:pos x="949" y="6"/>
              </a:cxn>
              <a:cxn ang="0">
                <a:pos x="1011" y="0"/>
              </a:cxn>
              <a:cxn ang="0">
                <a:pos x="1117" y="3"/>
              </a:cxn>
              <a:cxn ang="0">
                <a:pos x="1173" y="15"/>
              </a:cxn>
              <a:cxn ang="0">
                <a:pos x="1230" y="28"/>
              </a:cxn>
              <a:cxn ang="0">
                <a:pos x="1317" y="31"/>
              </a:cxn>
              <a:cxn ang="0">
                <a:pos x="1405" y="40"/>
              </a:cxn>
              <a:cxn ang="0">
                <a:pos x="1461" y="43"/>
              </a:cxn>
              <a:cxn ang="0">
                <a:pos x="1517" y="53"/>
              </a:cxn>
              <a:cxn ang="0">
                <a:pos x="1611" y="62"/>
              </a:cxn>
              <a:cxn ang="0">
                <a:pos x="1736" y="93"/>
              </a:cxn>
              <a:cxn ang="0">
                <a:pos x="1723" y="121"/>
              </a:cxn>
              <a:cxn ang="0">
                <a:pos x="1692" y="149"/>
              </a:cxn>
              <a:cxn ang="0">
                <a:pos x="1642" y="165"/>
              </a:cxn>
              <a:cxn ang="0">
                <a:pos x="1554" y="174"/>
              </a:cxn>
              <a:cxn ang="0">
                <a:pos x="1486" y="187"/>
              </a:cxn>
              <a:cxn ang="0">
                <a:pos x="1436" y="199"/>
              </a:cxn>
              <a:cxn ang="0">
                <a:pos x="1380" y="199"/>
              </a:cxn>
              <a:cxn ang="0">
                <a:pos x="1317" y="202"/>
              </a:cxn>
              <a:cxn ang="0">
                <a:pos x="1236" y="212"/>
              </a:cxn>
              <a:cxn ang="0">
                <a:pos x="1142" y="205"/>
              </a:cxn>
              <a:cxn ang="0">
                <a:pos x="1086" y="205"/>
              </a:cxn>
              <a:cxn ang="0">
                <a:pos x="999" y="212"/>
              </a:cxn>
              <a:cxn ang="0">
                <a:pos x="917" y="208"/>
              </a:cxn>
              <a:cxn ang="0">
                <a:pos x="818" y="202"/>
              </a:cxn>
              <a:cxn ang="0">
                <a:pos x="736" y="208"/>
              </a:cxn>
              <a:cxn ang="0">
                <a:pos x="674" y="212"/>
              </a:cxn>
              <a:cxn ang="0">
                <a:pos x="611" y="202"/>
              </a:cxn>
              <a:cxn ang="0">
                <a:pos x="555" y="196"/>
              </a:cxn>
              <a:cxn ang="0">
                <a:pos x="499" y="199"/>
              </a:cxn>
              <a:cxn ang="0">
                <a:pos x="405" y="196"/>
              </a:cxn>
              <a:cxn ang="0">
                <a:pos x="324" y="177"/>
              </a:cxn>
              <a:cxn ang="0">
                <a:pos x="231" y="177"/>
              </a:cxn>
              <a:cxn ang="0">
                <a:pos x="168" y="168"/>
              </a:cxn>
              <a:cxn ang="0">
                <a:pos x="112" y="155"/>
              </a:cxn>
              <a:cxn ang="0">
                <a:pos x="12" y="155"/>
              </a:cxn>
              <a:cxn ang="0">
                <a:pos x="0" y="127"/>
              </a:cxn>
              <a:cxn ang="0">
                <a:pos x="56" y="112"/>
              </a:cxn>
              <a:cxn ang="0">
                <a:pos x="112" y="96"/>
              </a:cxn>
            </a:cxnLst>
            <a:rect l="0" t="0" r="r" b="b"/>
            <a:pathLst>
              <a:path w="1737" h="213">
                <a:moveTo>
                  <a:pt x="162" y="84"/>
                </a:moveTo>
                <a:lnTo>
                  <a:pt x="137" y="96"/>
                </a:lnTo>
                <a:lnTo>
                  <a:pt x="156" y="96"/>
                </a:lnTo>
                <a:lnTo>
                  <a:pt x="162" y="84"/>
                </a:lnTo>
                <a:lnTo>
                  <a:pt x="187" y="84"/>
                </a:lnTo>
                <a:lnTo>
                  <a:pt x="206" y="77"/>
                </a:lnTo>
                <a:lnTo>
                  <a:pt x="212" y="68"/>
                </a:lnTo>
                <a:lnTo>
                  <a:pt x="231" y="65"/>
                </a:lnTo>
                <a:lnTo>
                  <a:pt x="237" y="56"/>
                </a:lnTo>
                <a:lnTo>
                  <a:pt x="256" y="56"/>
                </a:lnTo>
                <a:lnTo>
                  <a:pt x="262" y="46"/>
                </a:lnTo>
                <a:lnTo>
                  <a:pt x="281" y="46"/>
                </a:lnTo>
                <a:lnTo>
                  <a:pt x="299" y="46"/>
                </a:lnTo>
                <a:lnTo>
                  <a:pt x="318" y="46"/>
                </a:lnTo>
                <a:lnTo>
                  <a:pt x="337" y="43"/>
                </a:lnTo>
                <a:lnTo>
                  <a:pt x="355" y="43"/>
                </a:lnTo>
                <a:lnTo>
                  <a:pt x="374" y="37"/>
                </a:lnTo>
                <a:lnTo>
                  <a:pt x="418" y="40"/>
                </a:lnTo>
                <a:lnTo>
                  <a:pt x="437" y="40"/>
                </a:lnTo>
                <a:lnTo>
                  <a:pt x="455" y="40"/>
                </a:lnTo>
                <a:lnTo>
                  <a:pt x="474" y="37"/>
                </a:lnTo>
                <a:lnTo>
                  <a:pt x="493" y="31"/>
                </a:lnTo>
                <a:lnTo>
                  <a:pt x="543" y="31"/>
                </a:lnTo>
                <a:lnTo>
                  <a:pt x="562" y="31"/>
                </a:lnTo>
                <a:lnTo>
                  <a:pt x="580" y="31"/>
                </a:lnTo>
                <a:lnTo>
                  <a:pt x="599" y="24"/>
                </a:lnTo>
                <a:lnTo>
                  <a:pt x="618" y="21"/>
                </a:lnTo>
                <a:lnTo>
                  <a:pt x="636" y="18"/>
                </a:lnTo>
                <a:lnTo>
                  <a:pt x="655" y="18"/>
                </a:lnTo>
                <a:lnTo>
                  <a:pt x="674" y="12"/>
                </a:lnTo>
                <a:lnTo>
                  <a:pt x="693" y="9"/>
                </a:lnTo>
                <a:lnTo>
                  <a:pt x="718" y="9"/>
                </a:lnTo>
                <a:lnTo>
                  <a:pt x="736" y="9"/>
                </a:lnTo>
                <a:lnTo>
                  <a:pt x="755" y="12"/>
                </a:lnTo>
                <a:lnTo>
                  <a:pt x="774" y="12"/>
                </a:lnTo>
                <a:lnTo>
                  <a:pt x="811" y="12"/>
                </a:lnTo>
                <a:lnTo>
                  <a:pt x="849" y="15"/>
                </a:lnTo>
                <a:lnTo>
                  <a:pt x="874" y="15"/>
                </a:lnTo>
                <a:lnTo>
                  <a:pt x="892" y="15"/>
                </a:lnTo>
                <a:lnTo>
                  <a:pt x="911" y="12"/>
                </a:lnTo>
                <a:lnTo>
                  <a:pt x="930" y="9"/>
                </a:lnTo>
                <a:lnTo>
                  <a:pt x="949" y="6"/>
                </a:lnTo>
                <a:lnTo>
                  <a:pt x="967" y="3"/>
                </a:lnTo>
                <a:lnTo>
                  <a:pt x="986" y="0"/>
                </a:lnTo>
                <a:lnTo>
                  <a:pt x="1011" y="0"/>
                </a:lnTo>
                <a:lnTo>
                  <a:pt x="1030" y="0"/>
                </a:lnTo>
                <a:lnTo>
                  <a:pt x="1067" y="3"/>
                </a:lnTo>
                <a:lnTo>
                  <a:pt x="1117" y="3"/>
                </a:lnTo>
                <a:lnTo>
                  <a:pt x="1136" y="12"/>
                </a:lnTo>
                <a:lnTo>
                  <a:pt x="1155" y="15"/>
                </a:lnTo>
                <a:lnTo>
                  <a:pt x="1173" y="15"/>
                </a:lnTo>
                <a:lnTo>
                  <a:pt x="1192" y="15"/>
                </a:lnTo>
                <a:lnTo>
                  <a:pt x="1211" y="15"/>
                </a:lnTo>
                <a:lnTo>
                  <a:pt x="1230" y="28"/>
                </a:lnTo>
                <a:lnTo>
                  <a:pt x="1248" y="31"/>
                </a:lnTo>
                <a:lnTo>
                  <a:pt x="1267" y="31"/>
                </a:lnTo>
                <a:lnTo>
                  <a:pt x="1317" y="31"/>
                </a:lnTo>
                <a:lnTo>
                  <a:pt x="1336" y="31"/>
                </a:lnTo>
                <a:lnTo>
                  <a:pt x="1386" y="37"/>
                </a:lnTo>
                <a:lnTo>
                  <a:pt x="1405" y="40"/>
                </a:lnTo>
                <a:lnTo>
                  <a:pt x="1423" y="43"/>
                </a:lnTo>
                <a:lnTo>
                  <a:pt x="1442" y="43"/>
                </a:lnTo>
                <a:lnTo>
                  <a:pt x="1461" y="43"/>
                </a:lnTo>
                <a:lnTo>
                  <a:pt x="1479" y="43"/>
                </a:lnTo>
                <a:lnTo>
                  <a:pt x="1498" y="43"/>
                </a:lnTo>
                <a:lnTo>
                  <a:pt x="1517" y="53"/>
                </a:lnTo>
                <a:lnTo>
                  <a:pt x="1554" y="56"/>
                </a:lnTo>
                <a:lnTo>
                  <a:pt x="1592" y="56"/>
                </a:lnTo>
                <a:lnTo>
                  <a:pt x="1611" y="62"/>
                </a:lnTo>
                <a:lnTo>
                  <a:pt x="1686" y="65"/>
                </a:lnTo>
                <a:lnTo>
                  <a:pt x="1736" y="84"/>
                </a:lnTo>
                <a:lnTo>
                  <a:pt x="1736" y="93"/>
                </a:lnTo>
                <a:lnTo>
                  <a:pt x="1736" y="102"/>
                </a:lnTo>
                <a:lnTo>
                  <a:pt x="1736" y="112"/>
                </a:lnTo>
                <a:lnTo>
                  <a:pt x="1723" y="121"/>
                </a:lnTo>
                <a:lnTo>
                  <a:pt x="1711" y="130"/>
                </a:lnTo>
                <a:lnTo>
                  <a:pt x="1704" y="140"/>
                </a:lnTo>
                <a:lnTo>
                  <a:pt x="1692" y="149"/>
                </a:lnTo>
                <a:lnTo>
                  <a:pt x="1673" y="149"/>
                </a:lnTo>
                <a:lnTo>
                  <a:pt x="1661" y="159"/>
                </a:lnTo>
                <a:lnTo>
                  <a:pt x="1642" y="165"/>
                </a:lnTo>
                <a:lnTo>
                  <a:pt x="1623" y="171"/>
                </a:lnTo>
                <a:lnTo>
                  <a:pt x="1604" y="174"/>
                </a:lnTo>
                <a:lnTo>
                  <a:pt x="1554" y="174"/>
                </a:lnTo>
                <a:lnTo>
                  <a:pt x="1529" y="174"/>
                </a:lnTo>
                <a:lnTo>
                  <a:pt x="1511" y="174"/>
                </a:lnTo>
                <a:lnTo>
                  <a:pt x="1486" y="187"/>
                </a:lnTo>
                <a:lnTo>
                  <a:pt x="1467" y="190"/>
                </a:lnTo>
                <a:lnTo>
                  <a:pt x="1454" y="199"/>
                </a:lnTo>
                <a:lnTo>
                  <a:pt x="1436" y="199"/>
                </a:lnTo>
                <a:lnTo>
                  <a:pt x="1417" y="199"/>
                </a:lnTo>
                <a:lnTo>
                  <a:pt x="1398" y="199"/>
                </a:lnTo>
                <a:lnTo>
                  <a:pt x="1380" y="199"/>
                </a:lnTo>
                <a:lnTo>
                  <a:pt x="1361" y="199"/>
                </a:lnTo>
                <a:lnTo>
                  <a:pt x="1336" y="202"/>
                </a:lnTo>
                <a:lnTo>
                  <a:pt x="1317" y="202"/>
                </a:lnTo>
                <a:lnTo>
                  <a:pt x="1298" y="205"/>
                </a:lnTo>
                <a:lnTo>
                  <a:pt x="1255" y="208"/>
                </a:lnTo>
                <a:lnTo>
                  <a:pt x="1236" y="212"/>
                </a:lnTo>
                <a:lnTo>
                  <a:pt x="1186" y="212"/>
                </a:lnTo>
                <a:lnTo>
                  <a:pt x="1167" y="208"/>
                </a:lnTo>
                <a:lnTo>
                  <a:pt x="1142" y="205"/>
                </a:lnTo>
                <a:lnTo>
                  <a:pt x="1124" y="202"/>
                </a:lnTo>
                <a:lnTo>
                  <a:pt x="1105" y="202"/>
                </a:lnTo>
                <a:lnTo>
                  <a:pt x="1086" y="205"/>
                </a:lnTo>
                <a:lnTo>
                  <a:pt x="1067" y="205"/>
                </a:lnTo>
                <a:lnTo>
                  <a:pt x="1042" y="212"/>
                </a:lnTo>
                <a:lnTo>
                  <a:pt x="999" y="212"/>
                </a:lnTo>
                <a:lnTo>
                  <a:pt x="974" y="212"/>
                </a:lnTo>
                <a:lnTo>
                  <a:pt x="955" y="212"/>
                </a:lnTo>
                <a:lnTo>
                  <a:pt x="917" y="208"/>
                </a:lnTo>
                <a:lnTo>
                  <a:pt x="855" y="202"/>
                </a:lnTo>
                <a:lnTo>
                  <a:pt x="836" y="202"/>
                </a:lnTo>
                <a:lnTo>
                  <a:pt x="818" y="202"/>
                </a:lnTo>
                <a:lnTo>
                  <a:pt x="799" y="205"/>
                </a:lnTo>
                <a:lnTo>
                  <a:pt x="755" y="208"/>
                </a:lnTo>
                <a:lnTo>
                  <a:pt x="736" y="208"/>
                </a:lnTo>
                <a:lnTo>
                  <a:pt x="718" y="212"/>
                </a:lnTo>
                <a:lnTo>
                  <a:pt x="699" y="212"/>
                </a:lnTo>
                <a:lnTo>
                  <a:pt x="674" y="212"/>
                </a:lnTo>
                <a:lnTo>
                  <a:pt x="655" y="212"/>
                </a:lnTo>
                <a:lnTo>
                  <a:pt x="630" y="208"/>
                </a:lnTo>
                <a:lnTo>
                  <a:pt x="611" y="202"/>
                </a:lnTo>
                <a:lnTo>
                  <a:pt x="593" y="196"/>
                </a:lnTo>
                <a:lnTo>
                  <a:pt x="574" y="196"/>
                </a:lnTo>
                <a:lnTo>
                  <a:pt x="555" y="196"/>
                </a:lnTo>
                <a:lnTo>
                  <a:pt x="537" y="199"/>
                </a:lnTo>
                <a:lnTo>
                  <a:pt x="518" y="199"/>
                </a:lnTo>
                <a:lnTo>
                  <a:pt x="499" y="199"/>
                </a:lnTo>
                <a:lnTo>
                  <a:pt x="480" y="199"/>
                </a:lnTo>
                <a:lnTo>
                  <a:pt x="455" y="199"/>
                </a:lnTo>
                <a:lnTo>
                  <a:pt x="405" y="196"/>
                </a:lnTo>
                <a:lnTo>
                  <a:pt x="387" y="190"/>
                </a:lnTo>
                <a:lnTo>
                  <a:pt x="368" y="180"/>
                </a:lnTo>
                <a:lnTo>
                  <a:pt x="324" y="177"/>
                </a:lnTo>
                <a:lnTo>
                  <a:pt x="287" y="177"/>
                </a:lnTo>
                <a:lnTo>
                  <a:pt x="268" y="177"/>
                </a:lnTo>
                <a:lnTo>
                  <a:pt x="231" y="177"/>
                </a:lnTo>
                <a:lnTo>
                  <a:pt x="206" y="174"/>
                </a:lnTo>
                <a:lnTo>
                  <a:pt x="187" y="171"/>
                </a:lnTo>
                <a:lnTo>
                  <a:pt x="168" y="168"/>
                </a:lnTo>
                <a:lnTo>
                  <a:pt x="149" y="165"/>
                </a:lnTo>
                <a:lnTo>
                  <a:pt x="131" y="159"/>
                </a:lnTo>
                <a:lnTo>
                  <a:pt x="112" y="155"/>
                </a:lnTo>
                <a:lnTo>
                  <a:pt x="87" y="155"/>
                </a:lnTo>
                <a:lnTo>
                  <a:pt x="49" y="155"/>
                </a:lnTo>
                <a:lnTo>
                  <a:pt x="12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8" y="124"/>
                </a:lnTo>
                <a:lnTo>
                  <a:pt x="37" y="115"/>
                </a:lnTo>
                <a:lnTo>
                  <a:pt x="56" y="112"/>
                </a:lnTo>
                <a:lnTo>
                  <a:pt x="74" y="106"/>
                </a:lnTo>
                <a:lnTo>
                  <a:pt x="93" y="102"/>
                </a:lnTo>
                <a:lnTo>
                  <a:pt x="112" y="96"/>
                </a:lnTo>
                <a:lnTo>
                  <a:pt x="131" y="93"/>
                </a:lnTo>
                <a:lnTo>
                  <a:pt x="162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71" name="Freeform 51"/>
          <p:cNvSpPr>
            <a:spLocks/>
          </p:cNvSpPr>
          <p:nvPr/>
        </p:nvSpPr>
        <p:spPr bwMode="auto">
          <a:xfrm>
            <a:off x="6159500" y="3657600"/>
            <a:ext cx="2681288" cy="338138"/>
          </a:xfrm>
          <a:custGeom>
            <a:avLst/>
            <a:gdLst/>
            <a:ahLst/>
            <a:cxnLst>
              <a:cxn ang="0">
                <a:pos x="151" y="96"/>
              </a:cxn>
              <a:cxn ang="0">
                <a:pos x="200" y="77"/>
              </a:cxn>
              <a:cxn ang="0">
                <a:pos x="230" y="56"/>
              </a:cxn>
              <a:cxn ang="0">
                <a:pos x="273" y="46"/>
              </a:cxn>
              <a:cxn ang="0">
                <a:pos x="327" y="43"/>
              </a:cxn>
              <a:cxn ang="0">
                <a:pos x="406" y="40"/>
              </a:cxn>
              <a:cxn ang="0">
                <a:pos x="461" y="37"/>
              </a:cxn>
              <a:cxn ang="0">
                <a:pos x="546" y="31"/>
              </a:cxn>
              <a:cxn ang="0">
                <a:pos x="601" y="21"/>
              </a:cxn>
              <a:cxn ang="0">
                <a:pos x="655" y="12"/>
              </a:cxn>
              <a:cxn ang="0">
                <a:pos x="716" y="9"/>
              </a:cxn>
              <a:cxn ang="0">
                <a:pos x="789" y="12"/>
              </a:cxn>
              <a:cxn ang="0">
                <a:pos x="868" y="15"/>
              </a:cxn>
              <a:cxn ang="0">
                <a:pos x="922" y="6"/>
              </a:cxn>
              <a:cxn ang="0">
                <a:pos x="983" y="0"/>
              </a:cxn>
              <a:cxn ang="0">
                <a:pos x="1086" y="3"/>
              </a:cxn>
              <a:cxn ang="0">
                <a:pos x="1141" y="15"/>
              </a:cxn>
              <a:cxn ang="0">
                <a:pos x="1196" y="28"/>
              </a:cxn>
              <a:cxn ang="0">
                <a:pos x="1281" y="31"/>
              </a:cxn>
              <a:cxn ang="0">
                <a:pos x="1366" y="40"/>
              </a:cxn>
              <a:cxn ang="0">
                <a:pos x="1420" y="43"/>
              </a:cxn>
              <a:cxn ang="0">
                <a:pos x="1475" y="53"/>
              </a:cxn>
              <a:cxn ang="0">
                <a:pos x="1566" y="62"/>
              </a:cxn>
              <a:cxn ang="0">
                <a:pos x="1688" y="93"/>
              </a:cxn>
              <a:cxn ang="0">
                <a:pos x="1675" y="121"/>
              </a:cxn>
              <a:cxn ang="0">
                <a:pos x="1645" y="149"/>
              </a:cxn>
              <a:cxn ang="0">
                <a:pos x="1596" y="165"/>
              </a:cxn>
              <a:cxn ang="0">
                <a:pos x="1511" y="174"/>
              </a:cxn>
              <a:cxn ang="0">
                <a:pos x="1445" y="187"/>
              </a:cxn>
              <a:cxn ang="0">
                <a:pos x="1396" y="199"/>
              </a:cxn>
              <a:cxn ang="0">
                <a:pos x="1341" y="199"/>
              </a:cxn>
              <a:cxn ang="0">
                <a:pos x="1281" y="202"/>
              </a:cxn>
              <a:cxn ang="0">
                <a:pos x="1202" y="212"/>
              </a:cxn>
              <a:cxn ang="0">
                <a:pos x="1111" y="205"/>
              </a:cxn>
              <a:cxn ang="0">
                <a:pos x="1056" y="205"/>
              </a:cxn>
              <a:cxn ang="0">
                <a:pos x="971" y="212"/>
              </a:cxn>
              <a:cxn ang="0">
                <a:pos x="892" y="208"/>
              </a:cxn>
              <a:cxn ang="0">
                <a:pos x="795" y="202"/>
              </a:cxn>
              <a:cxn ang="0">
                <a:pos x="716" y="208"/>
              </a:cxn>
              <a:cxn ang="0">
                <a:pos x="655" y="212"/>
              </a:cxn>
              <a:cxn ang="0">
                <a:pos x="595" y="202"/>
              </a:cxn>
              <a:cxn ang="0">
                <a:pos x="540" y="196"/>
              </a:cxn>
              <a:cxn ang="0">
                <a:pos x="485" y="199"/>
              </a:cxn>
              <a:cxn ang="0">
                <a:pos x="394" y="196"/>
              </a:cxn>
              <a:cxn ang="0">
                <a:pos x="315" y="177"/>
              </a:cxn>
              <a:cxn ang="0">
                <a:pos x="224" y="177"/>
              </a:cxn>
              <a:cxn ang="0">
                <a:pos x="163" y="168"/>
              </a:cxn>
              <a:cxn ang="0">
                <a:pos x="109" y="155"/>
              </a:cxn>
              <a:cxn ang="0">
                <a:pos x="12" y="155"/>
              </a:cxn>
              <a:cxn ang="0">
                <a:pos x="0" y="127"/>
              </a:cxn>
              <a:cxn ang="0">
                <a:pos x="54" y="112"/>
              </a:cxn>
              <a:cxn ang="0">
                <a:pos x="109" y="96"/>
              </a:cxn>
            </a:cxnLst>
            <a:rect l="0" t="0" r="r" b="b"/>
            <a:pathLst>
              <a:path w="1689" h="213">
                <a:moveTo>
                  <a:pt x="157" y="84"/>
                </a:moveTo>
                <a:lnTo>
                  <a:pt x="133" y="96"/>
                </a:lnTo>
                <a:lnTo>
                  <a:pt x="151" y="96"/>
                </a:lnTo>
                <a:lnTo>
                  <a:pt x="157" y="84"/>
                </a:lnTo>
                <a:lnTo>
                  <a:pt x="182" y="84"/>
                </a:lnTo>
                <a:lnTo>
                  <a:pt x="200" y="77"/>
                </a:lnTo>
                <a:lnTo>
                  <a:pt x="206" y="68"/>
                </a:lnTo>
                <a:lnTo>
                  <a:pt x="224" y="65"/>
                </a:lnTo>
                <a:lnTo>
                  <a:pt x="230" y="56"/>
                </a:lnTo>
                <a:lnTo>
                  <a:pt x="248" y="56"/>
                </a:lnTo>
                <a:lnTo>
                  <a:pt x="255" y="46"/>
                </a:lnTo>
                <a:lnTo>
                  <a:pt x="273" y="46"/>
                </a:lnTo>
                <a:lnTo>
                  <a:pt x="291" y="46"/>
                </a:lnTo>
                <a:lnTo>
                  <a:pt x="309" y="46"/>
                </a:lnTo>
                <a:lnTo>
                  <a:pt x="327" y="43"/>
                </a:lnTo>
                <a:lnTo>
                  <a:pt x="346" y="43"/>
                </a:lnTo>
                <a:lnTo>
                  <a:pt x="364" y="37"/>
                </a:lnTo>
                <a:lnTo>
                  <a:pt x="406" y="40"/>
                </a:lnTo>
                <a:lnTo>
                  <a:pt x="425" y="40"/>
                </a:lnTo>
                <a:lnTo>
                  <a:pt x="443" y="40"/>
                </a:lnTo>
                <a:lnTo>
                  <a:pt x="461" y="37"/>
                </a:lnTo>
                <a:lnTo>
                  <a:pt x="479" y="31"/>
                </a:lnTo>
                <a:lnTo>
                  <a:pt x="528" y="31"/>
                </a:lnTo>
                <a:lnTo>
                  <a:pt x="546" y="31"/>
                </a:lnTo>
                <a:lnTo>
                  <a:pt x="564" y="31"/>
                </a:lnTo>
                <a:lnTo>
                  <a:pt x="582" y="24"/>
                </a:lnTo>
                <a:lnTo>
                  <a:pt x="601" y="21"/>
                </a:lnTo>
                <a:lnTo>
                  <a:pt x="619" y="18"/>
                </a:lnTo>
                <a:lnTo>
                  <a:pt x="637" y="18"/>
                </a:lnTo>
                <a:lnTo>
                  <a:pt x="655" y="12"/>
                </a:lnTo>
                <a:lnTo>
                  <a:pt x="673" y="9"/>
                </a:lnTo>
                <a:lnTo>
                  <a:pt x="698" y="9"/>
                </a:lnTo>
                <a:lnTo>
                  <a:pt x="716" y="9"/>
                </a:lnTo>
                <a:lnTo>
                  <a:pt x="734" y="12"/>
                </a:lnTo>
                <a:lnTo>
                  <a:pt x="752" y="12"/>
                </a:lnTo>
                <a:lnTo>
                  <a:pt x="789" y="12"/>
                </a:lnTo>
                <a:lnTo>
                  <a:pt x="825" y="15"/>
                </a:lnTo>
                <a:lnTo>
                  <a:pt x="850" y="15"/>
                </a:lnTo>
                <a:lnTo>
                  <a:pt x="868" y="15"/>
                </a:lnTo>
                <a:lnTo>
                  <a:pt x="886" y="12"/>
                </a:lnTo>
                <a:lnTo>
                  <a:pt x="904" y="9"/>
                </a:lnTo>
                <a:lnTo>
                  <a:pt x="922" y="6"/>
                </a:lnTo>
                <a:lnTo>
                  <a:pt x="941" y="3"/>
                </a:lnTo>
                <a:lnTo>
                  <a:pt x="959" y="0"/>
                </a:lnTo>
                <a:lnTo>
                  <a:pt x="983" y="0"/>
                </a:lnTo>
                <a:lnTo>
                  <a:pt x="1001" y="0"/>
                </a:lnTo>
                <a:lnTo>
                  <a:pt x="1038" y="3"/>
                </a:lnTo>
                <a:lnTo>
                  <a:pt x="1086" y="3"/>
                </a:lnTo>
                <a:lnTo>
                  <a:pt x="1105" y="12"/>
                </a:lnTo>
                <a:lnTo>
                  <a:pt x="1123" y="15"/>
                </a:lnTo>
                <a:lnTo>
                  <a:pt x="1141" y="15"/>
                </a:lnTo>
                <a:lnTo>
                  <a:pt x="1159" y="15"/>
                </a:lnTo>
                <a:lnTo>
                  <a:pt x="1177" y="15"/>
                </a:lnTo>
                <a:lnTo>
                  <a:pt x="1196" y="28"/>
                </a:lnTo>
                <a:lnTo>
                  <a:pt x="1214" y="31"/>
                </a:lnTo>
                <a:lnTo>
                  <a:pt x="1232" y="31"/>
                </a:lnTo>
                <a:lnTo>
                  <a:pt x="1281" y="31"/>
                </a:lnTo>
                <a:lnTo>
                  <a:pt x="1299" y="31"/>
                </a:lnTo>
                <a:lnTo>
                  <a:pt x="1347" y="37"/>
                </a:lnTo>
                <a:lnTo>
                  <a:pt x="1366" y="40"/>
                </a:lnTo>
                <a:lnTo>
                  <a:pt x="1384" y="43"/>
                </a:lnTo>
                <a:lnTo>
                  <a:pt x="1402" y="43"/>
                </a:lnTo>
                <a:lnTo>
                  <a:pt x="1420" y="43"/>
                </a:lnTo>
                <a:lnTo>
                  <a:pt x="1439" y="43"/>
                </a:lnTo>
                <a:lnTo>
                  <a:pt x="1457" y="43"/>
                </a:lnTo>
                <a:lnTo>
                  <a:pt x="1475" y="53"/>
                </a:lnTo>
                <a:lnTo>
                  <a:pt x="1511" y="56"/>
                </a:lnTo>
                <a:lnTo>
                  <a:pt x="1548" y="56"/>
                </a:lnTo>
                <a:lnTo>
                  <a:pt x="1566" y="62"/>
                </a:lnTo>
                <a:lnTo>
                  <a:pt x="1639" y="65"/>
                </a:lnTo>
                <a:lnTo>
                  <a:pt x="1688" y="84"/>
                </a:lnTo>
                <a:lnTo>
                  <a:pt x="1688" y="93"/>
                </a:lnTo>
                <a:lnTo>
                  <a:pt x="1688" y="102"/>
                </a:lnTo>
                <a:lnTo>
                  <a:pt x="1688" y="112"/>
                </a:lnTo>
                <a:lnTo>
                  <a:pt x="1675" y="121"/>
                </a:lnTo>
                <a:lnTo>
                  <a:pt x="1663" y="130"/>
                </a:lnTo>
                <a:lnTo>
                  <a:pt x="1657" y="140"/>
                </a:lnTo>
                <a:lnTo>
                  <a:pt x="1645" y="149"/>
                </a:lnTo>
                <a:lnTo>
                  <a:pt x="1627" y="149"/>
                </a:lnTo>
                <a:lnTo>
                  <a:pt x="1615" y="159"/>
                </a:lnTo>
                <a:lnTo>
                  <a:pt x="1596" y="165"/>
                </a:lnTo>
                <a:lnTo>
                  <a:pt x="1578" y="171"/>
                </a:lnTo>
                <a:lnTo>
                  <a:pt x="1560" y="174"/>
                </a:lnTo>
                <a:lnTo>
                  <a:pt x="1511" y="174"/>
                </a:lnTo>
                <a:lnTo>
                  <a:pt x="1487" y="174"/>
                </a:lnTo>
                <a:lnTo>
                  <a:pt x="1469" y="174"/>
                </a:lnTo>
                <a:lnTo>
                  <a:pt x="1445" y="187"/>
                </a:lnTo>
                <a:lnTo>
                  <a:pt x="1426" y="190"/>
                </a:lnTo>
                <a:lnTo>
                  <a:pt x="1414" y="199"/>
                </a:lnTo>
                <a:lnTo>
                  <a:pt x="1396" y="199"/>
                </a:lnTo>
                <a:lnTo>
                  <a:pt x="1378" y="199"/>
                </a:lnTo>
                <a:lnTo>
                  <a:pt x="1360" y="199"/>
                </a:lnTo>
                <a:lnTo>
                  <a:pt x="1341" y="199"/>
                </a:lnTo>
                <a:lnTo>
                  <a:pt x="1323" y="199"/>
                </a:lnTo>
                <a:lnTo>
                  <a:pt x="1299" y="202"/>
                </a:lnTo>
                <a:lnTo>
                  <a:pt x="1281" y="202"/>
                </a:lnTo>
                <a:lnTo>
                  <a:pt x="1262" y="205"/>
                </a:lnTo>
                <a:lnTo>
                  <a:pt x="1220" y="208"/>
                </a:lnTo>
                <a:lnTo>
                  <a:pt x="1202" y="212"/>
                </a:lnTo>
                <a:lnTo>
                  <a:pt x="1153" y="212"/>
                </a:lnTo>
                <a:lnTo>
                  <a:pt x="1135" y="208"/>
                </a:lnTo>
                <a:lnTo>
                  <a:pt x="1111" y="205"/>
                </a:lnTo>
                <a:lnTo>
                  <a:pt x="1092" y="202"/>
                </a:lnTo>
                <a:lnTo>
                  <a:pt x="1074" y="202"/>
                </a:lnTo>
                <a:lnTo>
                  <a:pt x="1056" y="205"/>
                </a:lnTo>
                <a:lnTo>
                  <a:pt x="1038" y="205"/>
                </a:lnTo>
                <a:lnTo>
                  <a:pt x="1014" y="212"/>
                </a:lnTo>
                <a:lnTo>
                  <a:pt x="971" y="212"/>
                </a:lnTo>
                <a:lnTo>
                  <a:pt x="947" y="212"/>
                </a:lnTo>
                <a:lnTo>
                  <a:pt x="929" y="212"/>
                </a:lnTo>
                <a:lnTo>
                  <a:pt x="892" y="208"/>
                </a:lnTo>
                <a:lnTo>
                  <a:pt x="831" y="202"/>
                </a:lnTo>
                <a:lnTo>
                  <a:pt x="813" y="202"/>
                </a:lnTo>
                <a:lnTo>
                  <a:pt x="795" y="202"/>
                </a:lnTo>
                <a:lnTo>
                  <a:pt x="777" y="205"/>
                </a:lnTo>
                <a:lnTo>
                  <a:pt x="734" y="208"/>
                </a:lnTo>
                <a:lnTo>
                  <a:pt x="716" y="208"/>
                </a:lnTo>
                <a:lnTo>
                  <a:pt x="698" y="212"/>
                </a:lnTo>
                <a:lnTo>
                  <a:pt x="680" y="212"/>
                </a:lnTo>
                <a:lnTo>
                  <a:pt x="655" y="212"/>
                </a:lnTo>
                <a:lnTo>
                  <a:pt x="637" y="212"/>
                </a:lnTo>
                <a:lnTo>
                  <a:pt x="613" y="208"/>
                </a:lnTo>
                <a:lnTo>
                  <a:pt x="595" y="202"/>
                </a:lnTo>
                <a:lnTo>
                  <a:pt x="576" y="196"/>
                </a:lnTo>
                <a:lnTo>
                  <a:pt x="558" y="196"/>
                </a:lnTo>
                <a:lnTo>
                  <a:pt x="540" y="196"/>
                </a:lnTo>
                <a:lnTo>
                  <a:pt x="522" y="199"/>
                </a:lnTo>
                <a:lnTo>
                  <a:pt x="503" y="199"/>
                </a:lnTo>
                <a:lnTo>
                  <a:pt x="485" y="199"/>
                </a:lnTo>
                <a:lnTo>
                  <a:pt x="467" y="199"/>
                </a:lnTo>
                <a:lnTo>
                  <a:pt x="443" y="199"/>
                </a:lnTo>
                <a:lnTo>
                  <a:pt x="394" y="196"/>
                </a:lnTo>
                <a:lnTo>
                  <a:pt x="376" y="190"/>
                </a:lnTo>
                <a:lnTo>
                  <a:pt x="358" y="180"/>
                </a:lnTo>
                <a:lnTo>
                  <a:pt x="315" y="177"/>
                </a:lnTo>
                <a:lnTo>
                  <a:pt x="279" y="177"/>
                </a:lnTo>
                <a:lnTo>
                  <a:pt x="261" y="177"/>
                </a:lnTo>
                <a:lnTo>
                  <a:pt x="224" y="177"/>
                </a:lnTo>
                <a:lnTo>
                  <a:pt x="200" y="174"/>
                </a:lnTo>
                <a:lnTo>
                  <a:pt x="182" y="171"/>
                </a:lnTo>
                <a:lnTo>
                  <a:pt x="163" y="168"/>
                </a:lnTo>
                <a:lnTo>
                  <a:pt x="145" y="165"/>
                </a:lnTo>
                <a:lnTo>
                  <a:pt x="127" y="159"/>
                </a:lnTo>
                <a:lnTo>
                  <a:pt x="109" y="155"/>
                </a:lnTo>
                <a:lnTo>
                  <a:pt x="85" y="155"/>
                </a:lnTo>
                <a:lnTo>
                  <a:pt x="48" y="155"/>
                </a:lnTo>
                <a:lnTo>
                  <a:pt x="12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8" y="124"/>
                </a:lnTo>
                <a:lnTo>
                  <a:pt x="36" y="115"/>
                </a:lnTo>
                <a:lnTo>
                  <a:pt x="54" y="112"/>
                </a:lnTo>
                <a:lnTo>
                  <a:pt x="72" y="106"/>
                </a:lnTo>
                <a:lnTo>
                  <a:pt x="91" y="102"/>
                </a:lnTo>
                <a:lnTo>
                  <a:pt x="109" y="96"/>
                </a:lnTo>
                <a:lnTo>
                  <a:pt x="127" y="93"/>
                </a:lnTo>
                <a:lnTo>
                  <a:pt x="157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72" name="Freeform 52"/>
          <p:cNvSpPr>
            <a:spLocks/>
          </p:cNvSpPr>
          <p:nvPr/>
        </p:nvSpPr>
        <p:spPr bwMode="auto">
          <a:xfrm>
            <a:off x="5626100" y="3657600"/>
            <a:ext cx="1766888" cy="338138"/>
          </a:xfrm>
          <a:custGeom>
            <a:avLst/>
            <a:gdLst/>
            <a:ahLst/>
            <a:cxnLst>
              <a:cxn ang="0">
                <a:pos x="100" y="96"/>
              </a:cxn>
              <a:cxn ang="0">
                <a:pos x="132" y="77"/>
              </a:cxn>
              <a:cxn ang="0">
                <a:pos x="152" y="56"/>
              </a:cxn>
              <a:cxn ang="0">
                <a:pos x="180" y="46"/>
              </a:cxn>
              <a:cxn ang="0">
                <a:pos x="216" y="43"/>
              </a:cxn>
              <a:cxn ang="0">
                <a:pos x="268" y="40"/>
              </a:cxn>
              <a:cxn ang="0">
                <a:pos x="304" y="37"/>
              </a:cxn>
              <a:cxn ang="0">
                <a:pos x="360" y="31"/>
              </a:cxn>
              <a:cxn ang="0">
                <a:pos x="396" y="21"/>
              </a:cxn>
              <a:cxn ang="0">
                <a:pos x="432" y="12"/>
              </a:cxn>
              <a:cxn ang="0">
                <a:pos x="472" y="9"/>
              </a:cxn>
              <a:cxn ang="0">
                <a:pos x="520" y="12"/>
              </a:cxn>
              <a:cxn ang="0">
                <a:pos x="572" y="15"/>
              </a:cxn>
              <a:cxn ang="0">
                <a:pos x="608" y="6"/>
              </a:cxn>
              <a:cxn ang="0">
                <a:pos x="648" y="0"/>
              </a:cxn>
              <a:cxn ang="0">
                <a:pos x="716" y="3"/>
              </a:cxn>
              <a:cxn ang="0">
                <a:pos x="752" y="15"/>
              </a:cxn>
              <a:cxn ang="0">
                <a:pos x="788" y="28"/>
              </a:cxn>
              <a:cxn ang="0">
                <a:pos x="844" y="31"/>
              </a:cxn>
              <a:cxn ang="0">
                <a:pos x="900" y="40"/>
              </a:cxn>
              <a:cxn ang="0">
                <a:pos x="936" y="43"/>
              </a:cxn>
              <a:cxn ang="0">
                <a:pos x="972" y="53"/>
              </a:cxn>
              <a:cxn ang="0">
                <a:pos x="1032" y="62"/>
              </a:cxn>
              <a:cxn ang="0">
                <a:pos x="1112" y="93"/>
              </a:cxn>
              <a:cxn ang="0">
                <a:pos x="1104" y="121"/>
              </a:cxn>
              <a:cxn ang="0">
                <a:pos x="1084" y="149"/>
              </a:cxn>
              <a:cxn ang="0">
                <a:pos x="1052" y="165"/>
              </a:cxn>
              <a:cxn ang="0">
                <a:pos x="996" y="174"/>
              </a:cxn>
              <a:cxn ang="0">
                <a:pos x="952" y="187"/>
              </a:cxn>
              <a:cxn ang="0">
                <a:pos x="920" y="199"/>
              </a:cxn>
              <a:cxn ang="0">
                <a:pos x="884" y="199"/>
              </a:cxn>
              <a:cxn ang="0">
                <a:pos x="844" y="202"/>
              </a:cxn>
              <a:cxn ang="0">
                <a:pos x="792" y="212"/>
              </a:cxn>
              <a:cxn ang="0">
                <a:pos x="732" y="205"/>
              </a:cxn>
              <a:cxn ang="0">
                <a:pos x="696" y="205"/>
              </a:cxn>
              <a:cxn ang="0">
                <a:pos x="640" y="212"/>
              </a:cxn>
              <a:cxn ang="0">
                <a:pos x="588" y="208"/>
              </a:cxn>
              <a:cxn ang="0">
                <a:pos x="524" y="202"/>
              </a:cxn>
              <a:cxn ang="0">
                <a:pos x="472" y="208"/>
              </a:cxn>
              <a:cxn ang="0">
                <a:pos x="432" y="212"/>
              </a:cxn>
              <a:cxn ang="0">
                <a:pos x="392" y="202"/>
              </a:cxn>
              <a:cxn ang="0">
                <a:pos x="356" y="196"/>
              </a:cxn>
              <a:cxn ang="0">
                <a:pos x="320" y="199"/>
              </a:cxn>
              <a:cxn ang="0">
                <a:pos x="260" y="196"/>
              </a:cxn>
              <a:cxn ang="0">
                <a:pos x="208" y="177"/>
              </a:cxn>
              <a:cxn ang="0">
                <a:pos x="148" y="177"/>
              </a:cxn>
              <a:cxn ang="0">
                <a:pos x="108" y="168"/>
              </a:cxn>
              <a:cxn ang="0">
                <a:pos x="72" y="155"/>
              </a:cxn>
              <a:cxn ang="0">
                <a:pos x="8" y="155"/>
              </a:cxn>
              <a:cxn ang="0">
                <a:pos x="0" y="127"/>
              </a:cxn>
              <a:cxn ang="0">
                <a:pos x="36" y="112"/>
              </a:cxn>
              <a:cxn ang="0">
                <a:pos x="72" y="96"/>
              </a:cxn>
            </a:cxnLst>
            <a:rect l="0" t="0" r="r" b="b"/>
            <a:pathLst>
              <a:path w="1113" h="213">
                <a:moveTo>
                  <a:pt x="104" y="84"/>
                </a:moveTo>
                <a:lnTo>
                  <a:pt x="88" y="96"/>
                </a:lnTo>
                <a:lnTo>
                  <a:pt x="100" y="96"/>
                </a:lnTo>
                <a:lnTo>
                  <a:pt x="104" y="84"/>
                </a:lnTo>
                <a:lnTo>
                  <a:pt x="120" y="84"/>
                </a:lnTo>
                <a:lnTo>
                  <a:pt x="132" y="77"/>
                </a:lnTo>
                <a:lnTo>
                  <a:pt x="136" y="68"/>
                </a:lnTo>
                <a:lnTo>
                  <a:pt x="148" y="65"/>
                </a:lnTo>
                <a:lnTo>
                  <a:pt x="152" y="56"/>
                </a:lnTo>
                <a:lnTo>
                  <a:pt x="164" y="56"/>
                </a:lnTo>
                <a:lnTo>
                  <a:pt x="168" y="46"/>
                </a:lnTo>
                <a:lnTo>
                  <a:pt x="180" y="46"/>
                </a:lnTo>
                <a:lnTo>
                  <a:pt x="192" y="46"/>
                </a:lnTo>
                <a:lnTo>
                  <a:pt x="204" y="46"/>
                </a:lnTo>
                <a:lnTo>
                  <a:pt x="216" y="43"/>
                </a:lnTo>
                <a:lnTo>
                  <a:pt x="228" y="43"/>
                </a:lnTo>
                <a:lnTo>
                  <a:pt x="240" y="37"/>
                </a:lnTo>
                <a:lnTo>
                  <a:pt x="268" y="40"/>
                </a:lnTo>
                <a:lnTo>
                  <a:pt x="280" y="40"/>
                </a:lnTo>
                <a:lnTo>
                  <a:pt x="292" y="40"/>
                </a:lnTo>
                <a:lnTo>
                  <a:pt x="304" y="37"/>
                </a:lnTo>
                <a:lnTo>
                  <a:pt x="316" y="31"/>
                </a:lnTo>
                <a:lnTo>
                  <a:pt x="348" y="31"/>
                </a:lnTo>
                <a:lnTo>
                  <a:pt x="360" y="31"/>
                </a:lnTo>
                <a:lnTo>
                  <a:pt x="372" y="31"/>
                </a:lnTo>
                <a:lnTo>
                  <a:pt x="384" y="24"/>
                </a:lnTo>
                <a:lnTo>
                  <a:pt x="396" y="21"/>
                </a:lnTo>
                <a:lnTo>
                  <a:pt x="408" y="18"/>
                </a:lnTo>
                <a:lnTo>
                  <a:pt x="420" y="18"/>
                </a:lnTo>
                <a:lnTo>
                  <a:pt x="432" y="12"/>
                </a:lnTo>
                <a:lnTo>
                  <a:pt x="444" y="9"/>
                </a:lnTo>
                <a:lnTo>
                  <a:pt x="460" y="9"/>
                </a:lnTo>
                <a:lnTo>
                  <a:pt x="472" y="9"/>
                </a:lnTo>
                <a:lnTo>
                  <a:pt x="484" y="12"/>
                </a:lnTo>
                <a:lnTo>
                  <a:pt x="496" y="12"/>
                </a:lnTo>
                <a:lnTo>
                  <a:pt x="520" y="12"/>
                </a:lnTo>
                <a:lnTo>
                  <a:pt x="544" y="15"/>
                </a:lnTo>
                <a:lnTo>
                  <a:pt x="560" y="15"/>
                </a:lnTo>
                <a:lnTo>
                  <a:pt x="572" y="15"/>
                </a:lnTo>
                <a:lnTo>
                  <a:pt x="584" y="12"/>
                </a:lnTo>
                <a:lnTo>
                  <a:pt x="596" y="9"/>
                </a:lnTo>
                <a:lnTo>
                  <a:pt x="608" y="6"/>
                </a:lnTo>
                <a:lnTo>
                  <a:pt x="620" y="3"/>
                </a:lnTo>
                <a:lnTo>
                  <a:pt x="632" y="0"/>
                </a:lnTo>
                <a:lnTo>
                  <a:pt x="648" y="0"/>
                </a:lnTo>
                <a:lnTo>
                  <a:pt x="660" y="0"/>
                </a:lnTo>
                <a:lnTo>
                  <a:pt x="684" y="3"/>
                </a:lnTo>
                <a:lnTo>
                  <a:pt x="716" y="3"/>
                </a:lnTo>
                <a:lnTo>
                  <a:pt x="728" y="12"/>
                </a:lnTo>
                <a:lnTo>
                  <a:pt x="740" y="15"/>
                </a:lnTo>
                <a:lnTo>
                  <a:pt x="752" y="15"/>
                </a:lnTo>
                <a:lnTo>
                  <a:pt x="764" y="15"/>
                </a:lnTo>
                <a:lnTo>
                  <a:pt x="776" y="15"/>
                </a:lnTo>
                <a:lnTo>
                  <a:pt x="788" y="28"/>
                </a:lnTo>
                <a:lnTo>
                  <a:pt x="800" y="31"/>
                </a:lnTo>
                <a:lnTo>
                  <a:pt x="812" y="31"/>
                </a:lnTo>
                <a:lnTo>
                  <a:pt x="844" y="31"/>
                </a:lnTo>
                <a:lnTo>
                  <a:pt x="856" y="31"/>
                </a:lnTo>
                <a:lnTo>
                  <a:pt x="888" y="37"/>
                </a:lnTo>
                <a:lnTo>
                  <a:pt x="900" y="40"/>
                </a:lnTo>
                <a:lnTo>
                  <a:pt x="912" y="43"/>
                </a:lnTo>
                <a:lnTo>
                  <a:pt x="924" y="43"/>
                </a:lnTo>
                <a:lnTo>
                  <a:pt x="936" y="43"/>
                </a:lnTo>
                <a:lnTo>
                  <a:pt x="948" y="43"/>
                </a:lnTo>
                <a:lnTo>
                  <a:pt x="960" y="43"/>
                </a:lnTo>
                <a:lnTo>
                  <a:pt x="972" y="53"/>
                </a:lnTo>
                <a:lnTo>
                  <a:pt x="996" y="56"/>
                </a:lnTo>
                <a:lnTo>
                  <a:pt x="1020" y="56"/>
                </a:lnTo>
                <a:lnTo>
                  <a:pt x="1032" y="62"/>
                </a:lnTo>
                <a:lnTo>
                  <a:pt x="1080" y="65"/>
                </a:lnTo>
                <a:lnTo>
                  <a:pt x="1112" y="84"/>
                </a:lnTo>
                <a:lnTo>
                  <a:pt x="1112" y="93"/>
                </a:lnTo>
                <a:lnTo>
                  <a:pt x="1112" y="102"/>
                </a:lnTo>
                <a:lnTo>
                  <a:pt x="1112" y="112"/>
                </a:lnTo>
                <a:lnTo>
                  <a:pt x="1104" y="121"/>
                </a:lnTo>
                <a:lnTo>
                  <a:pt x="1096" y="130"/>
                </a:lnTo>
                <a:lnTo>
                  <a:pt x="1092" y="140"/>
                </a:lnTo>
                <a:lnTo>
                  <a:pt x="1084" y="149"/>
                </a:lnTo>
                <a:lnTo>
                  <a:pt x="1072" y="149"/>
                </a:lnTo>
                <a:lnTo>
                  <a:pt x="1064" y="159"/>
                </a:lnTo>
                <a:lnTo>
                  <a:pt x="1052" y="165"/>
                </a:lnTo>
                <a:lnTo>
                  <a:pt x="1040" y="171"/>
                </a:lnTo>
                <a:lnTo>
                  <a:pt x="1028" y="174"/>
                </a:lnTo>
                <a:lnTo>
                  <a:pt x="996" y="174"/>
                </a:lnTo>
                <a:lnTo>
                  <a:pt x="980" y="174"/>
                </a:lnTo>
                <a:lnTo>
                  <a:pt x="968" y="174"/>
                </a:lnTo>
                <a:lnTo>
                  <a:pt x="952" y="187"/>
                </a:lnTo>
                <a:lnTo>
                  <a:pt x="940" y="190"/>
                </a:lnTo>
                <a:lnTo>
                  <a:pt x="932" y="199"/>
                </a:lnTo>
                <a:lnTo>
                  <a:pt x="920" y="199"/>
                </a:lnTo>
                <a:lnTo>
                  <a:pt x="908" y="199"/>
                </a:lnTo>
                <a:lnTo>
                  <a:pt x="896" y="199"/>
                </a:lnTo>
                <a:lnTo>
                  <a:pt x="884" y="199"/>
                </a:lnTo>
                <a:lnTo>
                  <a:pt x="872" y="199"/>
                </a:lnTo>
                <a:lnTo>
                  <a:pt x="856" y="202"/>
                </a:lnTo>
                <a:lnTo>
                  <a:pt x="844" y="202"/>
                </a:lnTo>
                <a:lnTo>
                  <a:pt x="832" y="205"/>
                </a:lnTo>
                <a:lnTo>
                  <a:pt x="804" y="208"/>
                </a:lnTo>
                <a:lnTo>
                  <a:pt x="792" y="212"/>
                </a:lnTo>
                <a:lnTo>
                  <a:pt x="760" y="212"/>
                </a:lnTo>
                <a:lnTo>
                  <a:pt x="748" y="208"/>
                </a:lnTo>
                <a:lnTo>
                  <a:pt x="732" y="205"/>
                </a:lnTo>
                <a:lnTo>
                  <a:pt x="720" y="202"/>
                </a:lnTo>
                <a:lnTo>
                  <a:pt x="708" y="202"/>
                </a:lnTo>
                <a:lnTo>
                  <a:pt x="696" y="205"/>
                </a:lnTo>
                <a:lnTo>
                  <a:pt x="684" y="205"/>
                </a:lnTo>
                <a:lnTo>
                  <a:pt x="668" y="212"/>
                </a:lnTo>
                <a:lnTo>
                  <a:pt x="640" y="212"/>
                </a:lnTo>
                <a:lnTo>
                  <a:pt x="624" y="212"/>
                </a:lnTo>
                <a:lnTo>
                  <a:pt x="612" y="212"/>
                </a:lnTo>
                <a:lnTo>
                  <a:pt x="588" y="208"/>
                </a:lnTo>
                <a:lnTo>
                  <a:pt x="548" y="202"/>
                </a:lnTo>
                <a:lnTo>
                  <a:pt x="536" y="202"/>
                </a:lnTo>
                <a:lnTo>
                  <a:pt x="524" y="202"/>
                </a:lnTo>
                <a:lnTo>
                  <a:pt x="512" y="205"/>
                </a:lnTo>
                <a:lnTo>
                  <a:pt x="484" y="208"/>
                </a:lnTo>
                <a:lnTo>
                  <a:pt x="472" y="208"/>
                </a:lnTo>
                <a:lnTo>
                  <a:pt x="460" y="212"/>
                </a:lnTo>
                <a:lnTo>
                  <a:pt x="448" y="212"/>
                </a:lnTo>
                <a:lnTo>
                  <a:pt x="432" y="212"/>
                </a:lnTo>
                <a:lnTo>
                  <a:pt x="420" y="212"/>
                </a:lnTo>
                <a:lnTo>
                  <a:pt x="404" y="208"/>
                </a:lnTo>
                <a:lnTo>
                  <a:pt x="392" y="202"/>
                </a:lnTo>
                <a:lnTo>
                  <a:pt x="380" y="196"/>
                </a:lnTo>
                <a:lnTo>
                  <a:pt x="368" y="196"/>
                </a:lnTo>
                <a:lnTo>
                  <a:pt x="356" y="196"/>
                </a:lnTo>
                <a:lnTo>
                  <a:pt x="344" y="199"/>
                </a:lnTo>
                <a:lnTo>
                  <a:pt x="332" y="199"/>
                </a:lnTo>
                <a:lnTo>
                  <a:pt x="320" y="199"/>
                </a:lnTo>
                <a:lnTo>
                  <a:pt x="308" y="199"/>
                </a:lnTo>
                <a:lnTo>
                  <a:pt x="292" y="199"/>
                </a:lnTo>
                <a:lnTo>
                  <a:pt x="260" y="196"/>
                </a:lnTo>
                <a:lnTo>
                  <a:pt x="248" y="190"/>
                </a:lnTo>
                <a:lnTo>
                  <a:pt x="236" y="180"/>
                </a:lnTo>
                <a:lnTo>
                  <a:pt x="208" y="177"/>
                </a:lnTo>
                <a:lnTo>
                  <a:pt x="184" y="177"/>
                </a:lnTo>
                <a:lnTo>
                  <a:pt x="172" y="177"/>
                </a:lnTo>
                <a:lnTo>
                  <a:pt x="148" y="177"/>
                </a:lnTo>
                <a:lnTo>
                  <a:pt x="132" y="174"/>
                </a:lnTo>
                <a:lnTo>
                  <a:pt x="120" y="171"/>
                </a:lnTo>
                <a:lnTo>
                  <a:pt x="108" y="168"/>
                </a:lnTo>
                <a:lnTo>
                  <a:pt x="96" y="165"/>
                </a:lnTo>
                <a:lnTo>
                  <a:pt x="84" y="159"/>
                </a:lnTo>
                <a:lnTo>
                  <a:pt x="72" y="155"/>
                </a:lnTo>
                <a:lnTo>
                  <a:pt x="56" y="155"/>
                </a:lnTo>
                <a:lnTo>
                  <a:pt x="32" y="155"/>
                </a:lnTo>
                <a:lnTo>
                  <a:pt x="8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2" y="124"/>
                </a:lnTo>
                <a:lnTo>
                  <a:pt x="24" y="115"/>
                </a:lnTo>
                <a:lnTo>
                  <a:pt x="36" y="112"/>
                </a:lnTo>
                <a:lnTo>
                  <a:pt x="48" y="106"/>
                </a:lnTo>
                <a:lnTo>
                  <a:pt x="60" y="102"/>
                </a:lnTo>
                <a:lnTo>
                  <a:pt x="72" y="96"/>
                </a:lnTo>
                <a:lnTo>
                  <a:pt x="84" y="93"/>
                </a:lnTo>
                <a:lnTo>
                  <a:pt x="104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73" name="Freeform 53"/>
          <p:cNvSpPr>
            <a:spLocks/>
          </p:cNvSpPr>
          <p:nvPr/>
        </p:nvSpPr>
        <p:spPr bwMode="auto">
          <a:xfrm>
            <a:off x="6692900" y="3657600"/>
            <a:ext cx="2224088" cy="338138"/>
          </a:xfrm>
          <a:custGeom>
            <a:avLst/>
            <a:gdLst/>
            <a:ahLst/>
            <a:cxnLst>
              <a:cxn ang="0">
                <a:pos x="125" y="96"/>
              </a:cxn>
              <a:cxn ang="0">
                <a:pos x="166" y="77"/>
              </a:cxn>
              <a:cxn ang="0">
                <a:pos x="191" y="56"/>
              </a:cxn>
              <a:cxn ang="0">
                <a:pos x="226" y="46"/>
              </a:cxn>
              <a:cxn ang="0">
                <a:pos x="271" y="43"/>
              </a:cxn>
              <a:cxn ang="0">
                <a:pos x="337" y="40"/>
              </a:cxn>
              <a:cxn ang="0">
                <a:pos x="382" y="37"/>
              </a:cxn>
              <a:cxn ang="0">
                <a:pos x="453" y="31"/>
              </a:cxn>
              <a:cxn ang="0">
                <a:pos x="498" y="21"/>
              </a:cxn>
              <a:cxn ang="0">
                <a:pos x="543" y="12"/>
              </a:cxn>
              <a:cxn ang="0">
                <a:pos x="594" y="9"/>
              </a:cxn>
              <a:cxn ang="0">
                <a:pos x="654" y="12"/>
              </a:cxn>
              <a:cxn ang="0">
                <a:pos x="720" y="15"/>
              </a:cxn>
              <a:cxn ang="0">
                <a:pos x="765" y="6"/>
              </a:cxn>
              <a:cxn ang="0">
                <a:pos x="815" y="0"/>
              </a:cxn>
              <a:cxn ang="0">
                <a:pos x="901" y="3"/>
              </a:cxn>
              <a:cxn ang="0">
                <a:pos x="946" y="15"/>
              </a:cxn>
              <a:cxn ang="0">
                <a:pos x="992" y="28"/>
              </a:cxn>
              <a:cxn ang="0">
                <a:pos x="1062" y="31"/>
              </a:cxn>
              <a:cxn ang="0">
                <a:pos x="1133" y="40"/>
              </a:cxn>
              <a:cxn ang="0">
                <a:pos x="1178" y="43"/>
              </a:cxn>
              <a:cxn ang="0">
                <a:pos x="1223" y="53"/>
              </a:cxn>
              <a:cxn ang="0">
                <a:pos x="1299" y="62"/>
              </a:cxn>
              <a:cxn ang="0">
                <a:pos x="1400" y="93"/>
              </a:cxn>
              <a:cxn ang="0">
                <a:pos x="1389" y="121"/>
              </a:cxn>
              <a:cxn ang="0">
                <a:pos x="1364" y="149"/>
              </a:cxn>
              <a:cxn ang="0">
                <a:pos x="1324" y="165"/>
              </a:cxn>
              <a:cxn ang="0">
                <a:pos x="1253" y="174"/>
              </a:cxn>
              <a:cxn ang="0">
                <a:pos x="1198" y="187"/>
              </a:cxn>
              <a:cxn ang="0">
                <a:pos x="1158" y="199"/>
              </a:cxn>
              <a:cxn ang="0">
                <a:pos x="1112" y="199"/>
              </a:cxn>
              <a:cxn ang="0">
                <a:pos x="1062" y="202"/>
              </a:cxn>
              <a:cxn ang="0">
                <a:pos x="997" y="212"/>
              </a:cxn>
              <a:cxn ang="0">
                <a:pos x="921" y="205"/>
              </a:cxn>
              <a:cxn ang="0">
                <a:pos x="876" y="205"/>
              </a:cxn>
              <a:cxn ang="0">
                <a:pos x="805" y="212"/>
              </a:cxn>
              <a:cxn ang="0">
                <a:pos x="740" y="208"/>
              </a:cxn>
              <a:cxn ang="0">
                <a:pos x="659" y="202"/>
              </a:cxn>
              <a:cxn ang="0">
                <a:pos x="594" y="208"/>
              </a:cxn>
              <a:cxn ang="0">
                <a:pos x="543" y="212"/>
              </a:cxn>
              <a:cxn ang="0">
                <a:pos x="493" y="202"/>
              </a:cxn>
              <a:cxn ang="0">
                <a:pos x="448" y="196"/>
              </a:cxn>
              <a:cxn ang="0">
                <a:pos x="402" y="199"/>
              </a:cxn>
              <a:cxn ang="0">
                <a:pos x="327" y="196"/>
              </a:cxn>
              <a:cxn ang="0">
                <a:pos x="261" y="177"/>
              </a:cxn>
              <a:cxn ang="0">
                <a:pos x="186" y="177"/>
              </a:cxn>
              <a:cxn ang="0">
                <a:pos x="135" y="168"/>
              </a:cxn>
              <a:cxn ang="0">
                <a:pos x="90" y="155"/>
              </a:cxn>
              <a:cxn ang="0">
                <a:pos x="10" y="155"/>
              </a:cxn>
              <a:cxn ang="0">
                <a:pos x="0" y="127"/>
              </a:cxn>
              <a:cxn ang="0">
                <a:pos x="45" y="112"/>
              </a:cxn>
              <a:cxn ang="0">
                <a:pos x="90" y="96"/>
              </a:cxn>
            </a:cxnLst>
            <a:rect l="0" t="0" r="r" b="b"/>
            <a:pathLst>
              <a:path w="1401" h="213">
                <a:moveTo>
                  <a:pt x="130" y="84"/>
                </a:moveTo>
                <a:lnTo>
                  <a:pt x="110" y="96"/>
                </a:lnTo>
                <a:lnTo>
                  <a:pt x="125" y="96"/>
                </a:lnTo>
                <a:lnTo>
                  <a:pt x="130" y="84"/>
                </a:lnTo>
                <a:lnTo>
                  <a:pt x="151" y="84"/>
                </a:lnTo>
                <a:lnTo>
                  <a:pt x="166" y="77"/>
                </a:lnTo>
                <a:lnTo>
                  <a:pt x="171" y="68"/>
                </a:lnTo>
                <a:lnTo>
                  <a:pt x="186" y="65"/>
                </a:lnTo>
                <a:lnTo>
                  <a:pt x="191" y="56"/>
                </a:lnTo>
                <a:lnTo>
                  <a:pt x="206" y="56"/>
                </a:lnTo>
                <a:lnTo>
                  <a:pt x="211" y="46"/>
                </a:lnTo>
                <a:lnTo>
                  <a:pt x="226" y="46"/>
                </a:lnTo>
                <a:lnTo>
                  <a:pt x="241" y="46"/>
                </a:lnTo>
                <a:lnTo>
                  <a:pt x="256" y="46"/>
                </a:lnTo>
                <a:lnTo>
                  <a:pt x="271" y="43"/>
                </a:lnTo>
                <a:lnTo>
                  <a:pt x="287" y="43"/>
                </a:lnTo>
                <a:lnTo>
                  <a:pt x="302" y="37"/>
                </a:lnTo>
                <a:lnTo>
                  <a:pt x="337" y="40"/>
                </a:lnTo>
                <a:lnTo>
                  <a:pt x="352" y="40"/>
                </a:lnTo>
                <a:lnTo>
                  <a:pt x="367" y="40"/>
                </a:lnTo>
                <a:lnTo>
                  <a:pt x="382" y="37"/>
                </a:lnTo>
                <a:lnTo>
                  <a:pt x="397" y="31"/>
                </a:lnTo>
                <a:lnTo>
                  <a:pt x="438" y="31"/>
                </a:lnTo>
                <a:lnTo>
                  <a:pt x="453" y="31"/>
                </a:lnTo>
                <a:lnTo>
                  <a:pt x="468" y="31"/>
                </a:lnTo>
                <a:lnTo>
                  <a:pt x="483" y="24"/>
                </a:lnTo>
                <a:lnTo>
                  <a:pt x="498" y="21"/>
                </a:lnTo>
                <a:lnTo>
                  <a:pt x="513" y="18"/>
                </a:lnTo>
                <a:lnTo>
                  <a:pt x="528" y="18"/>
                </a:lnTo>
                <a:lnTo>
                  <a:pt x="543" y="12"/>
                </a:lnTo>
                <a:lnTo>
                  <a:pt x="558" y="9"/>
                </a:lnTo>
                <a:lnTo>
                  <a:pt x="579" y="9"/>
                </a:lnTo>
                <a:lnTo>
                  <a:pt x="594" y="9"/>
                </a:lnTo>
                <a:lnTo>
                  <a:pt x="609" y="12"/>
                </a:lnTo>
                <a:lnTo>
                  <a:pt x="624" y="12"/>
                </a:lnTo>
                <a:lnTo>
                  <a:pt x="654" y="12"/>
                </a:lnTo>
                <a:lnTo>
                  <a:pt x="684" y="15"/>
                </a:lnTo>
                <a:lnTo>
                  <a:pt x="705" y="15"/>
                </a:lnTo>
                <a:lnTo>
                  <a:pt x="720" y="15"/>
                </a:lnTo>
                <a:lnTo>
                  <a:pt x="735" y="12"/>
                </a:lnTo>
                <a:lnTo>
                  <a:pt x="750" y="9"/>
                </a:lnTo>
                <a:lnTo>
                  <a:pt x="765" y="6"/>
                </a:lnTo>
                <a:lnTo>
                  <a:pt x="780" y="3"/>
                </a:lnTo>
                <a:lnTo>
                  <a:pt x="795" y="0"/>
                </a:lnTo>
                <a:lnTo>
                  <a:pt x="815" y="0"/>
                </a:lnTo>
                <a:lnTo>
                  <a:pt x="830" y="0"/>
                </a:lnTo>
                <a:lnTo>
                  <a:pt x="861" y="3"/>
                </a:lnTo>
                <a:lnTo>
                  <a:pt x="901" y="3"/>
                </a:lnTo>
                <a:lnTo>
                  <a:pt x="916" y="12"/>
                </a:lnTo>
                <a:lnTo>
                  <a:pt x="931" y="15"/>
                </a:lnTo>
                <a:lnTo>
                  <a:pt x="946" y="15"/>
                </a:lnTo>
                <a:lnTo>
                  <a:pt x="961" y="15"/>
                </a:lnTo>
                <a:lnTo>
                  <a:pt x="976" y="15"/>
                </a:lnTo>
                <a:lnTo>
                  <a:pt x="992" y="28"/>
                </a:lnTo>
                <a:lnTo>
                  <a:pt x="1007" y="31"/>
                </a:lnTo>
                <a:lnTo>
                  <a:pt x="1022" y="31"/>
                </a:lnTo>
                <a:lnTo>
                  <a:pt x="1062" y="31"/>
                </a:lnTo>
                <a:lnTo>
                  <a:pt x="1077" y="31"/>
                </a:lnTo>
                <a:lnTo>
                  <a:pt x="1117" y="37"/>
                </a:lnTo>
                <a:lnTo>
                  <a:pt x="1133" y="40"/>
                </a:lnTo>
                <a:lnTo>
                  <a:pt x="1148" y="43"/>
                </a:lnTo>
                <a:lnTo>
                  <a:pt x="1163" y="43"/>
                </a:lnTo>
                <a:lnTo>
                  <a:pt x="1178" y="43"/>
                </a:lnTo>
                <a:lnTo>
                  <a:pt x="1193" y="43"/>
                </a:lnTo>
                <a:lnTo>
                  <a:pt x="1208" y="43"/>
                </a:lnTo>
                <a:lnTo>
                  <a:pt x="1223" y="53"/>
                </a:lnTo>
                <a:lnTo>
                  <a:pt x="1253" y="56"/>
                </a:lnTo>
                <a:lnTo>
                  <a:pt x="1284" y="56"/>
                </a:lnTo>
                <a:lnTo>
                  <a:pt x="1299" y="62"/>
                </a:lnTo>
                <a:lnTo>
                  <a:pt x="1359" y="65"/>
                </a:lnTo>
                <a:lnTo>
                  <a:pt x="1400" y="84"/>
                </a:lnTo>
                <a:lnTo>
                  <a:pt x="1400" y="93"/>
                </a:lnTo>
                <a:lnTo>
                  <a:pt x="1400" y="102"/>
                </a:lnTo>
                <a:lnTo>
                  <a:pt x="1400" y="112"/>
                </a:lnTo>
                <a:lnTo>
                  <a:pt x="1389" y="121"/>
                </a:lnTo>
                <a:lnTo>
                  <a:pt x="1379" y="130"/>
                </a:lnTo>
                <a:lnTo>
                  <a:pt x="1374" y="140"/>
                </a:lnTo>
                <a:lnTo>
                  <a:pt x="1364" y="149"/>
                </a:lnTo>
                <a:lnTo>
                  <a:pt x="1349" y="149"/>
                </a:lnTo>
                <a:lnTo>
                  <a:pt x="1339" y="159"/>
                </a:lnTo>
                <a:lnTo>
                  <a:pt x="1324" y="165"/>
                </a:lnTo>
                <a:lnTo>
                  <a:pt x="1309" y="171"/>
                </a:lnTo>
                <a:lnTo>
                  <a:pt x="1294" y="174"/>
                </a:lnTo>
                <a:lnTo>
                  <a:pt x="1253" y="174"/>
                </a:lnTo>
                <a:lnTo>
                  <a:pt x="1233" y="174"/>
                </a:lnTo>
                <a:lnTo>
                  <a:pt x="1218" y="174"/>
                </a:lnTo>
                <a:lnTo>
                  <a:pt x="1198" y="187"/>
                </a:lnTo>
                <a:lnTo>
                  <a:pt x="1183" y="190"/>
                </a:lnTo>
                <a:lnTo>
                  <a:pt x="1173" y="199"/>
                </a:lnTo>
                <a:lnTo>
                  <a:pt x="1158" y="199"/>
                </a:lnTo>
                <a:lnTo>
                  <a:pt x="1143" y="199"/>
                </a:lnTo>
                <a:lnTo>
                  <a:pt x="1128" y="199"/>
                </a:lnTo>
                <a:lnTo>
                  <a:pt x="1112" y="199"/>
                </a:lnTo>
                <a:lnTo>
                  <a:pt x="1097" y="199"/>
                </a:lnTo>
                <a:lnTo>
                  <a:pt x="1077" y="202"/>
                </a:lnTo>
                <a:lnTo>
                  <a:pt x="1062" y="202"/>
                </a:lnTo>
                <a:lnTo>
                  <a:pt x="1047" y="205"/>
                </a:lnTo>
                <a:lnTo>
                  <a:pt x="1012" y="208"/>
                </a:lnTo>
                <a:lnTo>
                  <a:pt x="997" y="212"/>
                </a:lnTo>
                <a:lnTo>
                  <a:pt x="956" y="212"/>
                </a:lnTo>
                <a:lnTo>
                  <a:pt x="941" y="208"/>
                </a:lnTo>
                <a:lnTo>
                  <a:pt x="921" y="205"/>
                </a:lnTo>
                <a:lnTo>
                  <a:pt x="906" y="202"/>
                </a:lnTo>
                <a:lnTo>
                  <a:pt x="891" y="202"/>
                </a:lnTo>
                <a:lnTo>
                  <a:pt x="876" y="205"/>
                </a:lnTo>
                <a:lnTo>
                  <a:pt x="861" y="205"/>
                </a:lnTo>
                <a:lnTo>
                  <a:pt x="841" y="212"/>
                </a:lnTo>
                <a:lnTo>
                  <a:pt x="805" y="212"/>
                </a:lnTo>
                <a:lnTo>
                  <a:pt x="785" y="212"/>
                </a:lnTo>
                <a:lnTo>
                  <a:pt x="770" y="212"/>
                </a:lnTo>
                <a:lnTo>
                  <a:pt x="740" y="208"/>
                </a:lnTo>
                <a:lnTo>
                  <a:pt x="689" y="202"/>
                </a:lnTo>
                <a:lnTo>
                  <a:pt x="674" y="202"/>
                </a:lnTo>
                <a:lnTo>
                  <a:pt x="659" y="202"/>
                </a:lnTo>
                <a:lnTo>
                  <a:pt x="644" y="205"/>
                </a:lnTo>
                <a:lnTo>
                  <a:pt x="609" y="208"/>
                </a:lnTo>
                <a:lnTo>
                  <a:pt x="594" y="208"/>
                </a:lnTo>
                <a:lnTo>
                  <a:pt x="579" y="212"/>
                </a:lnTo>
                <a:lnTo>
                  <a:pt x="564" y="212"/>
                </a:lnTo>
                <a:lnTo>
                  <a:pt x="543" y="212"/>
                </a:lnTo>
                <a:lnTo>
                  <a:pt x="528" y="212"/>
                </a:lnTo>
                <a:lnTo>
                  <a:pt x="508" y="208"/>
                </a:lnTo>
                <a:lnTo>
                  <a:pt x="493" y="202"/>
                </a:lnTo>
                <a:lnTo>
                  <a:pt x="478" y="196"/>
                </a:lnTo>
                <a:lnTo>
                  <a:pt x="463" y="196"/>
                </a:lnTo>
                <a:lnTo>
                  <a:pt x="448" y="196"/>
                </a:lnTo>
                <a:lnTo>
                  <a:pt x="433" y="199"/>
                </a:lnTo>
                <a:lnTo>
                  <a:pt x="417" y="199"/>
                </a:lnTo>
                <a:lnTo>
                  <a:pt x="402" y="199"/>
                </a:lnTo>
                <a:lnTo>
                  <a:pt x="387" y="199"/>
                </a:lnTo>
                <a:lnTo>
                  <a:pt x="367" y="199"/>
                </a:lnTo>
                <a:lnTo>
                  <a:pt x="327" y="196"/>
                </a:lnTo>
                <a:lnTo>
                  <a:pt x="312" y="190"/>
                </a:lnTo>
                <a:lnTo>
                  <a:pt x="297" y="180"/>
                </a:lnTo>
                <a:lnTo>
                  <a:pt x="261" y="177"/>
                </a:lnTo>
                <a:lnTo>
                  <a:pt x="231" y="177"/>
                </a:lnTo>
                <a:lnTo>
                  <a:pt x="216" y="177"/>
                </a:lnTo>
                <a:lnTo>
                  <a:pt x="186" y="177"/>
                </a:lnTo>
                <a:lnTo>
                  <a:pt x="166" y="174"/>
                </a:lnTo>
                <a:lnTo>
                  <a:pt x="151" y="171"/>
                </a:lnTo>
                <a:lnTo>
                  <a:pt x="135" y="168"/>
                </a:lnTo>
                <a:lnTo>
                  <a:pt x="120" y="165"/>
                </a:lnTo>
                <a:lnTo>
                  <a:pt x="105" y="159"/>
                </a:lnTo>
                <a:lnTo>
                  <a:pt x="90" y="155"/>
                </a:lnTo>
                <a:lnTo>
                  <a:pt x="70" y="155"/>
                </a:lnTo>
                <a:lnTo>
                  <a:pt x="40" y="155"/>
                </a:lnTo>
                <a:lnTo>
                  <a:pt x="10" y="155"/>
                </a:lnTo>
                <a:lnTo>
                  <a:pt x="0" y="146"/>
                </a:lnTo>
                <a:lnTo>
                  <a:pt x="0" y="137"/>
                </a:lnTo>
                <a:lnTo>
                  <a:pt x="0" y="127"/>
                </a:lnTo>
                <a:lnTo>
                  <a:pt x="15" y="124"/>
                </a:lnTo>
                <a:lnTo>
                  <a:pt x="30" y="115"/>
                </a:lnTo>
                <a:lnTo>
                  <a:pt x="45" y="112"/>
                </a:lnTo>
                <a:lnTo>
                  <a:pt x="60" y="106"/>
                </a:lnTo>
                <a:lnTo>
                  <a:pt x="75" y="102"/>
                </a:lnTo>
                <a:lnTo>
                  <a:pt x="90" y="96"/>
                </a:lnTo>
                <a:lnTo>
                  <a:pt x="105" y="93"/>
                </a:lnTo>
                <a:lnTo>
                  <a:pt x="130" y="84"/>
                </a:lnTo>
              </a:path>
            </a:pathLst>
          </a:custGeom>
          <a:solidFill>
            <a:srgbClr val="FFFFFF">
              <a:alpha val="50000"/>
            </a:srgbClr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533400" y="3581400"/>
            <a:ext cx="8382000" cy="1066800"/>
          </a:xfrm>
          <a:prstGeom prst="rect">
            <a:avLst/>
          </a:prstGeom>
          <a:gradFill rotWithShape="0">
            <a:gsLst>
              <a:gs pos="0">
                <a:srgbClr val="360036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625475" y="3627438"/>
            <a:ext cx="81978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ar-JO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771900" y="2400300"/>
            <a:ext cx="1917700" cy="698500"/>
            <a:chOff x="2376" y="1512"/>
            <a:chExt cx="1208" cy="440"/>
          </a:xfrm>
        </p:grpSpPr>
        <p:pic>
          <p:nvPicPr>
            <p:cNvPr id="30776" name="Picture 5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6" y="1512"/>
              <a:ext cx="1208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777" name="Rectangle 57"/>
            <p:cNvSpPr>
              <a:spLocks noChangeArrowheads="1"/>
            </p:cNvSpPr>
            <p:nvPr/>
          </p:nvSpPr>
          <p:spPr bwMode="auto">
            <a:xfrm>
              <a:off x="2622" y="1648"/>
              <a:ext cx="74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&lt; 4 m/s</a:t>
              </a:r>
            </a:p>
          </p:txBody>
        </p:sp>
      </p:grp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3352800" y="4495800"/>
            <a:ext cx="3213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Inversion</a:t>
            </a:r>
          </a:p>
          <a:p>
            <a:pPr eaLnBrk="0" hangingPunct="0"/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most stable condition !</a:t>
            </a:r>
          </a:p>
          <a:p>
            <a:pPr eaLnBrk="0" hangingPunct="0"/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  <p:bldP spid="30746" grpId="0" animBg="1"/>
      <p:bldP spid="30747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3" grpId="0" animBg="1"/>
      <p:bldP spid="30754" grpId="0" animBg="1"/>
      <p:bldP spid="30755" grpId="0" animBg="1"/>
      <p:bldP spid="30756" grpId="0" animBg="1"/>
      <p:bldP spid="30757" grpId="0" animBg="1"/>
      <p:bldP spid="30758" grpId="0" animBg="1"/>
      <p:bldP spid="30759" grpId="0" animBg="1"/>
      <p:bldP spid="30760" grpId="0" animBg="1"/>
      <p:bldP spid="30761" grpId="0" animBg="1"/>
      <p:bldP spid="30762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  <p:bldP spid="30769" grpId="0" animBg="1"/>
      <p:bldP spid="30770" grpId="0" animBg="1"/>
      <p:bldP spid="30771" grpId="0" animBg="1"/>
      <p:bldP spid="30772" grpId="0" animBg="1"/>
      <p:bldP spid="30773" grpId="0" animBg="1"/>
      <p:bldP spid="30774" grpId="0" animBg="1"/>
      <p:bldP spid="30775" grpId="0" autoUpdateAnimBg="0"/>
      <p:bldP spid="3077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904-69DC-4F59-9F74-B0443D074B35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BE1A-D445-4F61-A256-58B40F635F3F}" type="slidenum">
              <a:rPr lang="en-GB"/>
              <a:pPr/>
              <a:t>21</a:t>
            </a:fld>
            <a:endParaRPr lang="en-GB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ar-J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الرياح وطبيعة الأرض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48768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ar-JO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4213" y="2132013"/>
            <a:ext cx="7700962" cy="333375"/>
            <a:chOff x="431" y="1343"/>
            <a:chExt cx="4851" cy="210"/>
          </a:xfrm>
        </p:grpSpPr>
        <p:sp>
          <p:nvSpPr>
            <p:cNvPr id="32772" name="Freeform 4"/>
            <p:cNvSpPr>
              <a:spLocks/>
            </p:cNvSpPr>
            <p:nvPr/>
          </p:nvSpPr>
          <p:spPr bwMode="auto">
            <a:xfrm>
              <a:off x="431" y="1343"/>
              <a:ext cx="4851" cy="207"/>
            </a:xfrm>
            <a:custGeom>
              <a:avLst/>
              <a:gdLst/>
              <a:ahLst/>
              <a:cxnLst>
                <a:cxn ang="0">
                  <a:pos x="4842" y="142"/>
                </a:cxn>
                <a:cxn ang="0">
                  <a:pos x="4816" y="85"/>
                </a:cxn>
                <a:cxn ang="0">
                  <a:pos x="4766" y="97"/>
                </a:cxn>
                <a:cxn ang="0">
                  <a:pos x="4698" y="102"/>
                </a:cxn>
                <a:cxn ang="0">
                  <a:pos x="4554" y="72"/>
                </a:cxn>
                <a:cxn ang="0">
                  <a:pos x="4411" y="72"/>
                </a:cxn>
                <a:cxn ang="0">
                  <a:pos x="4250" y="127"/>
                </a:cxn>
                <a:cxn ang="0">
                  <a:pos x="4123" y="164"/>
                </a:cxn>
                <a:cxn ang="0">
                  <a:pos x="3904" y="132"/>
                </a:cxn>
                <a:cxn ang="0">
                  <a:pos x="3768" y="122"/>
                </a:cxn>
                <a:cxn ang="0">
                  <a:pos x="3735" y="132"/>
                </a:cxn>
                <a:cxn ang="0">
                  <a:pos x="3676" y="122"/>
                </a:cxn>
                <a:cxn ang="0">
                  <a:pos x="3540" y="77"/>
                </a:cxn>
                <a:cxn ang="0">
                  <a:pos x="3405" y="90"/>
                </a:cxn>
                <a:cxn ang="0">
                  <a:pos x="3261" y="119"/>
                </a:cxn>
                <a:cxn ang="0">
                  <a:pos x="3177" y="99"/>
                </a:cxn>
                <a:cxn ang="0">
                  <a:pos x="3118" y="72"/>
                </a:cxn>
                <a:cxn ang="0">
                  <a:pos x="3042" y="50"/>
                </a:cxn>
                <a:cxn ang="0">
                  <a:pos x="2974" y="52"/>
                </a:cxn>
                <a:cxn ang="0">
                  <a:pos x="2974" y="55"/>
                </a:cxn>
                <a:cxn ang="0">
                  <a:pos x="2923" y="72"/>
                </a:cxn>
                <a:cxn ang="0">
                  <a:pos x="2864" y="62"/>
                </a:cxn>
                <a:cxn ang="0">
                  <a:pos x="2712" y="0"/>
                </a:cxn>
                <a:cxn ang="0">
                  <a:pos x="2586" y="15"/>
                </a:cxn>
                <a:cxn ang="0">
                  <a:pos x="2501" y="50"/>
                </a:cxn>
                <a:cxn ang="0">
                  <a:pos x="2484" y="65"/>
                </a:cxn>
                <a:cxn ang="0">
                  <a:pos x="2450" y="92"/>
                </a:cxn>
                <a:cxn ang="0">
                  <a:pos x="2340" y="109"/>
                </a:cxn>
                <a:cxn ang="0">
                  <a:pos x="2222" y="102"/>
                </a:cxn>
                <a:cxn ang="0">
                  <a:pos x="2188" y="112"/>
                </a:cxn>
                <a:cxn ang="0">
                  <a:pos x="2138" y="112"/>
                </a:cxn>
                <a:cxn ang="0">
                  <a:pos x="2095" y="92"/>
                </a:cxn>
                <a:cxn ang="0">
                  <a:pos x="2028" y="47"/>
                </a:cxn>
                <a:cxn ang="0">
                  <a:pos x="1918" y="40"/>
                </a:cxn>
                <a:cxn ang="0">
                  <a:pos x="1833" y="72"/>
                </a:cxn>
                <a:cxn ang="0">
                  <a:pos x="1741" y="97"/>
                </a:cxn>
                <a:cxn ang="0">
                  <a:pos x="1529" y="87"/>
                </a:cxn>
                <a:cxn ang="0">
                  <a:pos x="1470" y="70"/>
                </a:cxn>
                <a:cxn ang="0">
                  <a:pos x="1318" y="72"/>
                </a:cxn>
                <a:cxn ang="0">
                  <a:pos x="1242" y="92"/>
                </a:cxn>
                <a:cxn ang="0">
                  <a:pos x="1174" y="107"/>
                </a:cxn>
                <a:cxn ang="0">
                  <a:pos x="1056" y="102"/>
                </a:cxn>
                <a:cxn ang="0">
                  <a:pos x="972" y="67"/>
                </a:cxn>
                <a:cxn ang="0">
                  <a:pos x="921" y="47"/>
                </a:cxn>
                <a:cxn ang="0">
                  <a:pos x="862" y="50"/>
                </a:cxn>
                <a:cxn ang="0">
                  <a:pos x="735" y="92"/>
                </a:cxn>
                <a:cxn ang="0">
                  <a:pos x="634" y="117"/>
                </a:cxn>
                <a:cxn ang="0">
                  <a:pos x="583" y="97"/>
                </a:cxn>
                <a:cxn ang="0">
                  <a:pos x="524" y="87"/>
                </a:cxn>
                <a:cxn ang="0">
                  <a:pos x="397" y="114"/>
                </a:cxn>
                <a:cxn ang="0">
                  <a:pos x="346" y="139"/>
                </a:cxn>
                <a:cxn ang="0">
                  <a:pos x="186" y="112"/>
                </a:cxn>
                <a:cxn ang="0">
                  <a:pos x="118" y="92"/>
                </a:cxn>
                <a:cxn ang="0">
                  <a:pos x="25" y="85"/>
                </a:cxn>
              </a:cxnLst>
              <a:rect l="0" t="0" r="r" b="b"/>
              <a:pathLst>
                <a:path w="4851" h="207">
                  <a:moveTo>
                    <a:pt x="0" y="206"/>
                  </a:moveTo>
                  <a:lnTo>
                    <a:pt x="4850" y="206"/>
                  </a:lnTo>
                  <a:lnTo>
                    <a:pt x="4842" y="142"/>
                  </a:lnTo>
                  <a:lnTo>
                    <a:pt x="4833" y="80"/>
                  </a:lnTo>
                  <a:lnTo>
                    <a:pt x="4825" y="80"/>
                  </a:lnTo>
                  <a:lnTo>
                    <a:pt x="4816" y="85"/>
                  </a:lnTo>
                  <a:lnTo>
                    <a:pt x="4799" y="90"/>
                  </a:lnTo>
                  <a:lnTo>
                    <a:pt x="4791" y="92"/>
                  </a:lnTo>
                  <a:lnTo>
                    <a:pt x="4766" y="97"/>
                  </a:lnTo>
                  <a:lnTo>
                    <a:pt x="4749" y="99"/>
                  </a:lnTo>
                  <a:lnTo>
                    <a:pt x="4723" y="102"/>
                  </a:lnTo>
                  <a:lnTo>
                    <a:pt x="4698" y="102"/>
                  </a:lnTo>
                  <a:lnTo>
                    <a:pt x="4647" y="94"/>
                  </a:lnTo>
                  <a:lnTo>
                    <a:pt x="4605" y="85"/>
                  </a:lnTo>
                  <a:lnTo>
                    <a:pt x="4554" y="72"/>
                  </a:lnTo>
                  <a:lnTo>
                    <a:pt x="4504" y="60"/>
                  </a:lnTo>
                  <a:lnTo>
                    <a:pt x="4444" y="67"/>
                  </a:lnTo>
                  <a:lnTo>
                    <a:pt x="4411" y="72"/>
                  </a:lnTo>
                  <a:lnTo>
                    <a:pt x="4377" y="80"/>
                  </a:lnTo>
                  <a:lnTo>
                    <a:pt x="4318" y="102"/>
                  </a:lnTo>
                  <a:lnTo>
                    <a:pt x="4250" y="127"/>
                  </a:lnTo>
                  <a:lnTo>
                    <a:pt x="4191" y="149"/>
                  </a:lnTo>
                  <a:lnTo>
                    <a:pt x="4157" y="156"/>
                  </a:lnTo>
                  <a:lnTo>
                    <a:pt x="4123" y="164"/>
                  </a:lnTo>
                  <a:lnTo>
                    <a:pt x="4047" y="156"/>
                  </a:lnTo>
                  <a:lnTo>
                    <a:pt x="3980" y="147"/>
                  </a:lnTo>
                  <a:lnTo>
                    <a:pt x="3904" y="132"/>
                  </a:lnTo>
                  <a:lnTo>
                    <a:pt x="3828" y="114"/>
                  </a:lnTo>
                  <a:lnTo>
                    <a:pt x="3802" y="117"/>
                  </a:lnTo>
                  <a:lnTo>
                    <a:pt x="3768" y="122"/>
                  </a:lnTo>
                  <a:lnTo>
                    <a:pt x="3760" y="124"/>
                  </a:lnTo>
                  <a:lnTo>
                    <a:pt x="3743" y="129"/>
                  </a:lnTo>
                  <a:lnTo>
                    <a:pt x="3735" y="132"/>
                  </a:lnTo>
                  <a:lnTo>
                    <a:pt x="3726" y="134"/>
                  </a:lnTo>
                  <a:lnTo>
                    <a:pt x="3701" y="129"/>
                  </a:lnTo>
                  <a:lnTo>
                    <a:pt x="3676" y="122"/>
                  </a:lnTo>
                  <a:lnTo>
                    <a:pt x="3616" y="104"/>
                  </a:lnTo>
                  <a:lnTo>
                    <a:pt x="3566" y="85"/>
                  </a:lnTo>
                  <a:lnTo>
                    <a:pt x="3540" y="77"/>
                  </a:lnTo>
                  <a:lnTo>
                    <a:pt x="3507" y="72"/>
                  </a:lnTo>
                  <a:lnTo>
                    <a:pt x="3456" y="80"/>
                  </a:lnTo>
                  <a:lnTo>
                    <a:pt x="3405" y="90"/>
                  </a:lnTo>
                  <a:lnTo>
                    <a:pt x="3354" y="104"/>
                  </a:lnTo>
                  <a:lnTo>
                    <a:pt x="3304" y="122"/>
                  </a:lnTo>
                  <a:lnTo>
                    <a:pt x="3261" y="119"/>
                  </a:lnTo>
                  <a:lnTo>
                    <a:pt x="3219" y="114"/>
                  </a:lnTo>
                  <a:lnTo>
                    <a:pt x="3202" y="109"/>
                  </a:lnTo>
                  <a:lnTo>
                    <a:pt x="3177" y="99"/>
                  </a:lnTo>
                  <a:lnTo>
                    <a:pt x="3152" y="90"/>
                  </a:lnTo>
                  <a:lnTo>
                    <a:pt x="3135" y="80"/>
                  </a:lnTo>
                  <a:lnTo>
                    <a:pt x="3118" y="72"/>
                  </a:lnTo>
                  <a:lnTo>
                    <a:pt x="3092" y="65"/>
                  </a:lnTo>
                  <a:lnTo>
                    <a:pt x="3067" y="57"/>
                  </a:lnTo>
                  <a:lnTo>
                    <a:pt x="3042" y="50"/>
                  </a:lnTo>
                  <a:lnTo>
                    <a:pt x="3008" y="52"/>
                  </a:lnTo>
                  <a:lnTo>
                    <a:pt x="2983" y="55"/>
                  </a:lnTo>
                  <a:lnTo>
                    <a:pt x="2974" y="52"/>
                  </a:lnTo>
                  <a:lnTo>
                    <a:pt x="2974" y="52"/>
                  </a:lnTo>
                  <a:lnTo>
                    <a:pt x="2974" y="52"/>
                  </a:lnTo>
                  <a:lnTo>
                    <a:pt x="2974" y="55"/>
                  </a:lnTo>
                  <a:lnTo>
                    <a:pt x="2957" y="60"/>
                  </a:lnTo>
                  <a:lnTo>
                    <a:pt x="2932" y="67"/>
                  </a:lnTo>
                  <a:lnTo>
                    <a:pt x="2923" y="72"/>
                  </a:lnTo>
                  <a:lnTo>
                    <a:pt x="2915" y="72"/>
                  </a:lnTo>
                  <a:lnTo>
                    <a:pt x="2890" y="67"/>
                  </a:lnTo>
                  <a:lnTo>
                    <a:pt x="2864" y="62"/>
                  </a:lnTo>
                  <a:lnTo>
                    <a:pt x="2814" y="42"/>
                  </a:lnTo>
                  <a:lnTo>
                    <a:pt x="2763" y="20"/>
                  </a:lnTo>
                  <a:lnTo>
                    <a:pt x="2712" y="0"/>
                  </a:lnTo>
                  <a:lnTo>
                    <a:pt x="2670" y="3"/>
                  </a:lnTo>
                  <a:lnTo>
                    <a:pt x="2619" y="8"/>
                  </a:lnTo>
                  <a:lnTo>
                    <a:pt x="2586" y="15"/>
                  </a:lnTo>
                  <a:lnTo>
                    <a:pt x="2560" y="25"/>
                  </a:lnTo>
                  <a:lnTo>
                    <a:pt x="2526" y="37"/>
                  </a:lnTo>
                  <a:lnTo>
                    <a:pt x="2501" y="50"/>
                  </a:lnTo>
                  <a:lnTo>
                    <a:pt x="2501" y="52"/>
                  </a:lnTo>
                  <a:lnTo>
                    <a:pt x="2493" y="55"/>
                  </a:lnTo>
                  <a:lnTo>
                    <a:pt x="2484" y="65"/>
                  </a:lnTo>
                  <a:lnTo>
                    <a:pt x="2476" y="75"/>
                  </a:lnTo>
                  <a:lnTo>
                    <a:pt x="2467" y="80"/>
                  </a:lnTo>
                  <a:lnTo>
                    <a:pt x="2450" y="92"/>
                  </a:lnTo>
                  <a:lnTo>
                    <a:pt x="2425" y="102"/>
                  </a:lnTo>
                  <a:lnTo>
                    <a:pt x="2374" y="114"/>
                  </a:lnTo>
                  <a:lnTo>
                    <a:pt x="2340" y="109"/>
                  </a:lnTo>
                  <a:lnTo>
                    <a:pt x="2298" y="97"/>
                  </a:lnTo>
                  <a:lnTo>
                    <a:pt x="2264" y="99"/>
                  </a:lnTo>
                  <a:lnTo>
                    <a:pt x="2222" y="102"/>
                  </a:lnTo>
                  <a:lnTo>
                    <a:pt x="2205" y="104"/>
                  </a:lnTo>
                  <a:lnTo>
                    <a:pt x="2197" y="109"/>
                  </a:lnTo>
                  <a:lnTo>
                    <a:pt x="2188" y="112"/>
                  </a:lnTo>
                  <a:lnTo>
                    <a:pt x="2180" y="114"/>
                  </a:lnTo>
                  <a:lnTo>
                    <a:pt x="2155" y="112"/>
                  </a:lnTo>
                  <a:lnTo>
                    <a:pt x="2138" y="112"/>
                  </a:lnTo>
                  <a:lnTo>
                    <a:pt x="2121" y="109"/>
                  </a:lnTo>
                  <a:lnTo>
                    <a:pt x="2112" y="102"/>
                  </a:lnTo>
                  <a:lnTo>
                    <a:pt x="2095" y="92"/>
                  </a:lnTo>
                  <a:lnTo>
                    <a:pt x="2070" y="67"/>
                  </a:lnTo>
                  <a:lnTo>
                    <a:pt x="2053" y="57"/>
                  </a:lnTo>
                  <a:lnTo>
                    <a:pt x="2028" y="47"/>
                  </a:lnTo>
                  <a:lnTo>
                    <a:pt x="2002" y="37"/>
                  </a:lnTo>
                  <a:lnTo>
                    <a:pt x="1986" y="30"/>
                  </a:lnTo>
                  <a:lnTo>
                    <a:pt x="1918" y="40"/>
                  </a:lnTo>
                  <a:lnTo>
                    <a:pt x="1893" y="45"/>
                  </a:lnTo>
                  <a:lnTo>
                    <a:pt x="1859" y="55"/>
                  </a:lnTo>
                  <a:lnTo>
                    <a:pt x="1833" y="72"/>
                  </a:lnTo>
                  <a:lnTo>
                    <a:pt x="1800" y="85"/>
                  </a:lnTo>
                  <a:lnTo>
                    <a:pt x="1766" y="92"/>
                  </a:lnTo>
                  <a:lnTo>
                    <a:pt x="1741" y="97"/>
                  </a:lnTo>
                  <a:lnTo>
                    <a:pt x="1656" y="94"/>
                  </a:lnTo>
                  <a:lnTo>
                    <a:pt x="1563" y="92"/>
                  </a:lnTo>
                  <a:lnTo>
                    <a:pt x="1529" y="87"/>
                  </a:lnTo>
                  <a:lnTo>
                    <a:pt x="1496" y="80"/>
                  </a:lnTo>
                  <a:lnTo>
                    <a:pt x="1479" y="72"/>
                  </a:lnTo>
                  <a:lnTo>
                    <a:pt x="1470" y="70"/>
                  </a:lnTo>
                  <a:lnTo>
                    <a:pt x="1462" y="67"/>
                  </a:lnTo>
                  <a:lnTo>
                    <a:pt x="1386" y="70"/>
                  </a:lnTo>
                  <a:lnTo>
                    <a:pt x="1318" y="72"/>
                  </a:lnTo>
                  <a:lnTo>
                    <a:pt x="1293" y="77"/>
                  </a:lnTo>
                  <a:lnTo>
                    <a:pt x="1267" y="85"/>
                  </a:lnTo>
                  <a:lnTo>
                    <a:pt x="1242" y="92"/>
                  </a:lnTo>
                  <a:lnTo>
                    <a:pt x="1217" y="97"/>
                  </a:lnTo>
                  <a:lnTo>
                    <a:pt x="1200" y="104"/>
                  </a:lnTo>
                  <a:lnTo>
                    <a:pt x="1174" y="107"/>
                  </a:lnTo>
                  <a:lnTo>
                    <a:pt x="1141" y="109"/>
                  </a:lnTo>
                  <a:lnTo>
                    <a:pt x="1098" y="107"/>
                  </a:lnTo>
                  <a:lnTo>
                    <a:pt x="1056" y="102"/>
                  </a:lnTo>
                  <a:lnTo>
                    <a:pt x="1031" y="92"/>
                  </a:lnTo>
                  <a:lnTo>
                    <a:pt x="1005" y="80"/>
                  </a:lnTo>
                  <a:lnTo>
                    <a:pt x="972" y="67"/>
                  </a:lnTo>
                  <a:lnTo>
                    <a:pt x="946" y="55"/>
                  </a:lnTo>
                  <a:lnTo>
                    <a:pt x="938" y="50"/>
                  </a:lnTo>
                  <a:lnTo>
                    <a:pt x="921" y="47"/>
                  </a:lnTo>
                  <a:lnTo>
                    <a:pt x="912" y="45"/>
                  </a:lnTo>
                  <a:lnTo>
                    <a:pt x="904" y="42"/>
                  </a:lnTo>
                  <a:lnTo>
                    <a:pt x="862" y="50"/>
                  </a:lnTo>
                  <a:lnTo>
                    <a:pt x="820" y="62"/>
                  </a:lnTo>
                  <a:lnTo>
                    <a:pt x="777" y="75"/>
                  </a:lnTo>
                  <a:lnTo>
                    <a:pt x="735" y="92"/>
                  </a:lnTo>
                  <a:lnTo>
                    <a:pt x="701" y="107"/>
                  </a:lnTo>
                  <a:lnTo>
                    <a:pt x="659" y="122"/>
                  </a:lnTo>
                  <a:lnTo>
                    <a:pt x="634" y="117"/>
                  </a:lnTo>
                  <a:lnTo>
                    <a:pt x="617" y="109"/>
                  </a:lnTo>
                  <a:lnTo>
                    <a:pt x="608" y="104"/>
                  </a:lnTo>
                  <a:lnTo>
                    <a:pt x="583" y="97"/>
                  </a:lnTo>
                  <a:lnTo>
                    <a:pt x="566" y="92"/>
                  </a:lnTo>
                  <a:lnTo>
                    <a:pt x="549" y="90"/>
                  </a:lnTo>
                  <a:lnTo>
                    <a:pt x="524" y="87"/>
                  </a:lnTo>
                  <a:lnTo>
                    <a:pt x="498" y="85"/>
                  </a:lnTo>
                  <a:lnTo>
                    <a:pt x="448" y="99"/>
                  </a:lnTo>
                  <a:lnTo>
                    <a:pt x="397" y="114"/>
                  </a:lnTo>
                  <a:lnTo>
                    <a:pt x="372" y="127"/>
                  </a:lnTo>
                  <a:lnTo>
                    <a:pt x="363" y="134"/>
                  </a:lnTo>
                  <a:lnTo>
                    <a:pt x="346" y="139"/>
                  </a:lnTo>
                  <a:lnTo>
                    <a:pt x="279" y="132"/>
                  </a:lnTo>
                  <a:lnTo>
                    <a:pt x="203" y="122"/>
                  </a:lnTo>
                  <a:lnTo>
                    <a:pt x="186" y="112"/>
                  </a:lnTo>
                  <a:lnTo>
                    <a:pt x="160" y="104"/>
                  </a:lnTo>
                  <a:lnTo>
                    <a:pt x="135" y="94"/>
                  </a:lnTo>
                  <a:lnTo>
                    <a:pt x="118" y="92"/>
                  </a:lnTo>
                  <a:lnTo>
                    <a:pt x="84" y="90"/>
                  </a:lnTo>
                  <a:lnTo>
                    <a:pt x="51" y="87"/>
                  </a:lnTo>
                  <a:lnTo>
                    <a:pt x="25" y="85"/>
                  </a:lnTo>
                  <a:lnTo>
                    <a:pt x="8" y="85"/>
                  </a:lnTo>
                  <a:lnTo>
                    <a:pt x="0" y="206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431" y="1396"/>
              <a:ext cx="4843" cy="157"/>
            </a:xfrm>
            <a:custGeom>
              <a:avLst/>
              <a:gdLst/>
              <a:ahLst/>
              <a:cxnLst>
                <a:cxn ang="0">
                  <a:pos x="4842" y="156"/>
                </a:cxn>
                <a:cxn ang="0">
                  <a:pos x="4842" y="64"/>
                </a:cxn>
                <a:cxn ang="0">
                  <a:pos x="4833" y="32"/>
                </a:cxn>
                <a:cxn ang="0">
                  <a:pos x="4816" y="32"/>
                </a:cxn>
                <a:cxn ang="0">
                  <a:pos x="4799" y="42"/>
                </a:cxn>
                <a:cxn ang="0">
                  <a:pos x="4715" y="57"/>
                </a:cxn>
                <a:cxn ang="0">
                  <a:pos x="4630" y="72"/>
                </a:cxn>
                <a:cxn ang="0">
                  <a:pos x="4419" y="86"/>
                </a:cxn>
                <a:cxn ang="0">
                  <a:pos x="4199" y="89"/>
                </a:cxn>
                <a:cxn ang="0">
                  <a:pos x="4073" y="91"/>
                </a:cxn>
                <a:cxn ang="0">
                  <a:pos x="3963" y="74"/>
                </a:cxn>
                <a:cxn ang="0">
                  <a:pos x="3785" y="42"/>
                </a:cxn>
                <a:cxn ang="0">
                  <a:pos x="3616" y="37"/>
                </a:cxn>
                <a:cxn ang="0">
                  <a:pos x="3481" y="44"/>
                </a:cxn>
                <a:cxn ang="0">
                  <a:pos x="3422" y="59"/>
                </a:cxn>
                <a:cxn ang="0">
                  <a:pos x="3329" y="84"/>
                </a:cxn>
                <a:cxn ang="0">
                  <a:pos x="3202" y="96"/>
                </a:cxn>
                <a:cxn ang="0">
                  <a:pos x="2983" y="99"/>
                </a:cxn>
                <a:cxn ang="0">
                  <a:pos x="2890" y="84"/>
                </a:cxn>
                <a:cxn ang="0">
                  <a:pos x="2780" y="52"/>
                </a:cxn>
                <a:cxn ang="0">
                  <a:pos x="2662" y="12"/>
                </a:cxn>
                <a:cxn ang="0">
                  <a:pos x="2602" y="2"/>
                </a:cxn>
                <a:cxn ang="0">
                  <a:pos x="2535" y="0"/>
                </a:cxn>
                <a:cxn ang="0">
                  <a:pos x="2450" y="19"/>
                </a:cxn>
                <a:cxn ang="0">
                  <a:pos x="2340" y="59"/>
                </a:cxn>
                <a:cxn ang="0">
                  <a:pos x="2264" y="79"/>
                </a:cxn>
                <a:cxn ang="0">
                  <a:pos x="2028" y="91"/>
                </a:cxn>
                <a:cxn ang="0">
                  <a:pos x="1833" y="106"/>
                </a:cxn>
                <a:cxn ang="0">
                  <a:pos x="1800" y="106"/>
                </a:cxn>
                <a:cxn ang="0">
                  <a:pos x="1673" y="101"/>
                </a:cxn>
                <a:cxn ang="0">
                  <a:pos x="1563" y="79"/>
                </a:cxn>
                <a:cxn ang="0">
                  <a:pos x="1453" y="39"/>
                </a:cxn>
                <a:cxn ang="0">
                  <a:pos x="1369" y="12"/>
                </a:cxn>
                <a:cxn ang="0">
                  <a:pos x="1310" y="7"/>
                </a:cxn>
                <a:cxn ang="0">
                  <a:pos x="1250" y="5"/>
                </a:cxn>
                <a:cxn ang="0">
                  <a:pos x="1174" y="9"/>
                </a:cxn>
                <a:cxn ang="0">
                  <a:pos x="1124" y="24"/>
                </a:cxn>
                <a:cxn ang="0">
                  <a:pos x="1073" y="54"/>
                </a:cxn>
                <a:cxn ang="0">
                  <a:pos x="989" y="84"/>
                </a:cxn>
                <a:cxn ang="0">
                  <a:pos x="904" y="101"/>
                </a:cxn>
                <a:cxn ang="0">
                  <a:pos x="803" y="99"/>
                </a:cxn>
                <a:cxn ang="0">
                  <a:pos x="693" y="84"/>
                </a:cxn>
                <a:cxn ang="0">
                  <a:pos x="634" y="59"/>
                </a:cxn>
                <a:cxn ang="0">
                  <a:pos x="608" y="49"/>
                </a:cxn>
                <a:cxn ang="0">
                  <a:pos x="507" y="54"/>
                </a:cxn>
                <a:cxn ang="0">
                  <a:pos x="329" y="79"/>
                </a:cxn>
                <a:cxn ang="0">
                  <a:pos x="186" y="86"/>
                </a:cxn>
                <a:cxn ang="0">
                  <a:pos x="110" y="82"/>
                </a:cxn>
                <a:cxn ang="0">
                  <a:pos x="68" y="64"/>
                </a:cxn>
                <a:cxn ang="0">
                  <a:pos x="17" y="49"/>
                </a:cxn>
                <a:cxn ang="0">
                  <a:pos x="8" y="156"/>
                </a:cxn>
              </a:cxnLst>
              <a:rect l="0" t="0" r="r" b="b"/>
              <a:pathLst>
                <a:path w="4843" h="157">
                  <a:moveTo>
                    <a:pt x="8" y="156"/>
                  </a:moveTo>
                  <a:lnTo>
                    <a:pt x="4842" y="156"/>
                  </a:lnTo>
                  <a:lnTo>
                    <a:pt x="4842" y="94"/>
                  </a:lnTo>
                  <a:lnTo>
                    <a:pt x="4842" y="64"/>
                  </a:lnTo>
                  <a:lnTo>
                    <a:pt x="4833" y="34"/>
                  </a:lnTo>
                  <a:lnTo>
                    <a:pt x="4833" y="32"/>
                  </a:lnTo>
                  <a:lnTo>
                    <a:pt x="4825" y="29"/>
                  </a:lnTo>
                  <a:lnTo>
                    <a:pt x="4816" y="32"/>
                  </a:lnTo>
                  <a:lnTo>
                    <a:pt x="4808" y="37"/>
                  </a:lnTo>
                  <a:lnTo>
                    <a:pt x="4799" y="42"/>
                  </a:lnTo>
                  <a:lnTo>
                    <a:pt x="4757" y="49"/>
                  </a:lnTo>
                  <a:lnTo>
                    <a:pt x="4715" y="57"/>
                  </a:lnTo>
                  <a:lnTo>
                    <a:pt x="4673" y="64"/>
                  </a:lnTo>
                  <a:lnTo>
                    <a:pt x="4630" y="72"/>
                  </a:lnTo>
                  <a:lnTo>
                    <a:pt x="4529" y="82"/>
                  </a:lnTo>
                  <a:lnTo>
                    <a:pt x="4419" y="86"/>
                  </a:lnTo>
                  <a:lnTo>
                    <a:pt x="4318" y="89"/>
                  </a:lnTo>
                  <a:lnTo>
                    <a:pt x="4199" y="89"/>
                  </a:lnTo>
                  <a:lnTo>
                    <a:pt x="4132" y="94"/>
                  </a:lnTo>
                  <a:lnTo>
                    <a:pt x="4073" y="91"/>
                  </a:lnTo>
                  <a:lnTo>
                    <a:pt x="4013" y="84"/>
                  </a:lnTo>
                  <a:lnTo>
                    <a:pt x="3963" y="74"/>
                  </a:lnTo>
                  <a:lnTo>
                    <a:pt x="3844" y="52"/>
                  </a:lnTo>
                  <a:lnTo>
                    <a:pt x="3785" y="42"/>
                  </a:lnTo>
                  <a:lnTo>
                    <a:pt x="3726" y="34"/>
                  </a:lnTo>
                  <a:lnTo>
                    <a:pt x="3616" y="37"/>
                  </a:lnTo>
                  <a:lnTo>
                    <a:pt x="3507" y="42"/>
                  </a:lnTo>
                  <a:lnTo>
                    <a:pt x="3481" y="44"/>
                  </a:lnTo>
                  <a:lnTo>
                    <a:pt x="3464" y="49"/>
                  </a:lnTo>
                  <a:lnTo>
                    <a:pt x="3422" y="59"/>
                  </a:lnTo>
                  <a:lnTo>
                    <a:pt x="3371" y="74"/>
                  </a:lnTo>
                  <a:lnTo>
                    <a:pt x="3329" y="84"/>
                  </a:lnTo>
                  <a:lnTo>
                    <a:pt x="3270" y="91"/>
                  </a:lnTo>
                  <a:lnTo>
                    <a:pt x="3202" y="96"/>
                  </a:lnTo>
                  <a:lnTo>
                    <a:pt x="3084" y="106"/>
                  </a:lnTo>
                  <a:lnTo>
                    <a:pt x="2983" y="99"/>
                  </a:lnTo>
                  <a:lnTo>
                    <a:pt x="2932" y="91"/>
                  </a:lnTo>
                  <a:lnTo>
                    <a:pt x="2890" y="84"/>
                  </a:lnTo>
                  <a:lnTo>
                    <a:pt x="2831" y="69"/>
                  </a:lnTo>
                  <a:lnTo>
                    <a:pt x="2780" y="52"/>
                  </a:lnTo>
                  <a:lnTo>
                    <a:pt x="2721" y="32"/>
                  </a:lnTo>
                  <a:lnTo>
                    <a:pt x="2662" y="12"/>
                  </a:lnTo>
                  <a:lnTo>
                    <a:pt x="2628" y="5"/>
                  </a:lnTo>
                  <a:lnTo>
                    <a:pt x="2602" y="2"/>
                  </a:lnTo>
                  <a:lnTo>
                    <a:pt x="2569" y="0"/>
                  </a:lnTo>
                  <a:lnTo>
                    <a:pt x="2535" y="0"/>
                  </a:lnTo>
                  <a:lnTo>
                    <a:pt x="2493" y="7"/>
                  </a:lnTo>
                  <a:lnTo>
                    <a:pt x="2450" y="19"/>
                  </a:lnTo>
                  <a:lnTo>
                    <a:pt x="2374" y="47"/>
                  </a:lnTo>
                  <a:lnTo>
                    <a:pt x="2340" y="59"/>
                  </a:lnTo>
                  <a:lnTo>
                    <a:pt x="2298" y="72"/>
                  </a:lnTo>
                  <a:lnTo>
                    <a:pt x="2264" y="79"/>
                  </a:lnTo>
                  <a:lnTo>
                    <a:pt x="2222" y="84"/>
                  </a:lnTo>
                  <a:lnTo>
                    <a:pt x="2028" y="91"/>
                  </a:lnTo>
                  <a:lnTo>
                    <a:pt x="1926" y="99"/>
                  </a:lnTo>
                  <a:lnTo>
                    <a:pt x="1833" y="106"/>
                  </a:lnTo>
                  <a:lnTo>
                    <a:pt x="1817" y="106"/>
                  </a:lnTo>
                  <a:lnTo>
                    <a:pt x="1800" y="106"/>
                  </a:lnTo>
                  <a:lnTo>
                    <a:pt x="1741" y="104"/>
                  </a:lnTo>
                  <a:lnTo>
                    <a:pt x="1673" y="101"/>
                  </a:lnTo>
                  <a:lnTo>
                    <a:pt x="1622" y="94"/>
                  </a:lnTo>
                  <a:lnTo>
                    <a:pt x="1563" y="79"/>
                  </a:lnTo>
                  <a:lnTo>
                    <a:pt x="1512" y="59"/>
                  </a:lnTo>
                  <a:lnTo>
                    <a:pt x="1453" y="39"/>
                  </a:lnTo>
                  <a:lnTo>
                    <a:pt x="1394" y="17"/>
                  </a:lnTo>
                  <a:lnTo>
                    <a:pt x="1369" y="12"/>
                  </a:lnTo>
                  <a:lnTo>
                    <a:pt x="1343" y="7"/>
                  </a:lnTo>
                  <a:lnTo>
                    <a:pt x="1310" y="7"/>
                  </a:lnTo>
                  <a:lnTo>
                    <a:pt x="1293" y="5"/>
                  </a:lnTo>
                  <a:lnTo>
                    <a:pt x="1250" y="5"/>
                  </a:lnTo>
                  <a:lnTo>
                    <a:pt x="1217" y="7"/>
                  </a:lnTo>
                  <a:lnTo>
                    <a:pt x="1174" y="9"/>
                  </a:lnTo>
                  <a:lnTo>
                    <a:pt x="1141" y="17"/>
                  </a:lnTo>
                  <a:lnTo>
                    <a:pt x="1124" y="24"/>
                  </a:lnTo>
                  <a:lnTo>
                    <a:pt x="1107" y="34"/>
                  </a:lnTo>
                  <a:lnTo>
                    <a:pt x="1073" y="54"/>
                  </a:lnTo>
                  <a:lnTo>
                    <a:pt x="1031" y="72"/>
                  </a:lnTo>
                  <a:lnTo>
                    <a:pt x="989" y="84"/>
                  </a:lnTo>
                  <a:lnTo>
                    <a:pt x="946" y="94"/>
                  </a:lnTo>
                  <a:lnTo>
                    <a:pt x="904" y="101"/>
                  </a:lnTo>
                  <a:lnTo>
                    <a:pt x="853" y="101"/>
                  </a:lnTo>
                  <a:lnTo>
                    <a:pt x="803" y="99"/>
                  </a:lnTo>
                  <a:lnTo>
                    <a:pt x="743" y="94"/>
                  </a:lnTo>
                  <a:lnTo>
                    <a:pt x="693" y="84"/>
                  </a:lnTo>
                  <a:lnTo>
                    <a:pt x="667" y="72"/>
                  </a:lnTo>
                  <a:lnTo>
                    <a:pt x="634" y="59"/>
                  </a:lnTo>
                  <a:lnTo>
                    <a:pt x="617" y="52"/>
                  </a:lnTo>
                  <a:lnTo>
                    <a:pt x="608" y="49"/>
                  </a:lnTo>
                  <a:lnTo>
                    <a:pt x="600" y="47"/>
                  </a:lnTo>
                  <a:lnTo>
                    <a:pt x="507" y="54"/>
                  </a:lnTo>
                  <a:lnTo>
                    <a:pt x="422" y="67"/>
                  </a:lnTo>
                  <a:lnTo>
                    <a:pt x="329" y="79"/>
                  </a:lnTo>
                  <a:lnTo>
                    <a:pt x="237" y="89"/>
                  </a:lnTo>
                  <a:lnTo>
                    <a:pt x="186" y="86"/>
                  </a:lnTo>
                  <a:lnTo>
                    <a:pt x="127" y="84"/>
                  </a:lnTo>
                  <a:lnTo>
                    <a:pt x="110" y="82"/>
                  </a:lnTo>
                  <a:lnTo>
                    <a:pt x="93" y="77"/>
                  </a:lnTo>
                  <a:lnTo>
                    <a:pt x="68" y="64"/>
                  </a:lnTo>
                  <a:lnTo>
                    <a:pt x="34" y="52"/>
                  </a:lnTo>
                  <a:lnTo>
                    <a:pt x="17" y="49"/>
                  </a:lnTo>
                  <a:lnTo>
                    <a:pt x="0" y="47"/>
                  </a:lnTo>
                  <a:lnTo>
                    <a:pt x="8" y="156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58825" y="3278188"/>
            <a:ext cx="7712075" cy="992187"/>
            <a:chOff x="478" y="2065"/>
            <a:chExt cx="4858" cy="625"/>
          </a:xfrm>
        </p:grpSpPr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478" y="2065"/>
              <a:ext cx="4858" cy="625"/>
            </a:xfrm>
            <a:custGeom>
              <a:avLst/>
              <a:gdLst/>
              <a:ahLst/>
              <a:cxnLst>
                <a:cxn ang="0">
                  <a:pos x="4857" y="624"/>
                </a:cxn>
                <a:cxn ang="0">
                  <a:pos x="4763" y="602"/>
                </a:cxn>
                <a:cxn ang="0">
                  <a:pos x="4652" y="594"/>
                </a:cxn>
                <a:cxn ang="0">
                  <a:pos x="4413" y="551"/>
                </a:cxn>
                <a:cxn ang="0">
                  <a:pos x="4242" y="508"/>
                </a:cxn>
                <a:cxn ang="0">
                  <a:pos x="4174" y="482"/>
                </a:cxn>
                <a:cxn ang="0">
                  <a:pos x="4072" y="461"/>
                </a:cxn>
                <a:cxn ang="0">
                  <a:pos x="3969" y="430"/>
                </a:cxn>
                <a:cxn ang="0">
                  <a:pos x="3944" y="417"/>
                </a:cxn>
                <a:cxn ang="0">
                  <a:pos x="3756" y="301"/>
                </a:cxn>
                <a:cxn ang="0">
                  <a:pos x="3645" y="207"/>
                </a:cxn>
                <a:cxn ang="0">
                  <a:pos x="3585" y="172"/>
                </a:cxn>
                <a:cxn ang="0">
                  <a:pos x="3466" y="116"/>
                </a:cxn>
                <a:cxn ang="0">
                  <a:pos x="3338" y="86"/>
                </a:cxn>
                <a:cxn ang="0">
                  <a:pos x="3141" y="95"/>
                </a:cxn>
                <a:cxn ang="0">
                  <a:pos x="3047" y="108"/>
                </a:cxn>
                <a:cxn ang="0">
                  <a:pos x="2979" y="125"/>
                </a:cxn>
                <a:cxn ang="0">
                  <a:pos x="2962" y="134"/>
                </a:cxn>
                <a:cxn ang="0">
                  <a:pos x="2902" y="172"/>
                </a:cxn>
                <a:cxn ang="0">
                  <a:pos x="2749" y="207"/>
                </a:cxn>
                <a:cxn ang="0">
                  <a:pos x="2373" y="211"/>
                </a:cxn>
                <a:cxn ang="0">
                  <a:pos x="2057" y="211"/>
                </a:cxn>
                <a:cxn ang="0">
                  <a:pos x="2040" y="198"/>
                </a:cxn>
                <a:cxn ang="0">
                  <a:pos x="1938" y="164"/>
                </a:cxn>
                <a:cxn ang="0">
                  <a:pos x="1818" y="121"/>
                </a:cxn>
                <a:cxn ang="0">
                  <a:pos x="1750" y="73"/>
                </a:cxn>
                <a:cxn ang="0">
                  <a:pos x="1656" y="35"/>
                </a:cxn>
                <a:cxn ang="0">
                  <a:pos x="1554" y="9"/>
                </a:cxn>
                <a:cxn ang="0">
                  <a:pos x="1477" y="0"/>
                </a:cxn>
                <a:cxn ang="0">
                  <a:pos x="1366" y="4"/>
                </a:cxn>
                <a:cxn ang="0">
                  <a:pos x="1255" y="26"/>
                </a:cxn>
                <a:cxn ang="0">
                  <a:pos x="1195" y="56"/>
                </a:cxn>
                <a:cxn ang="0">
                  <a:pos x="1135" y="82"/>
                </a:cxn>
                <a:cxn ang="0">
                  <a:pos x="1118" y="86"/>
                </a:cxn>
                <a:cxn ang="0">
                  <a:pos x="1084" y="116"/>
                </a:cxn>
                <a:cxn ang="0">
                  <a:pos x="999" y="172"/>
                </a:cxn>
                <a:cxn ang="0">
                  <a:pos x="948" y="198"/>
                </a:cxn>
                <a:cxn ang="0">
                  <a:pos x="854" y="250"/>
                </a:cxn>
                <a:cxn ang="0">
                  <a:pos x="674" y="323"/>
                </a:cxn>
                <a:cxn ang="0">
                  <a:pos x="521" y="370"/>
                </a:cxn>
                <a:cxn ang="0">
                  <a:pos x="359" y="379"/>
                </a:cxn>
                <a:cxn ang="0">
                  <a:pos x="222" y="374"/>
                </a:cxn>
                <a:cxn ang="0">
                  <a:pos x="102" y="379"/>
                </a:cxn>
                <a:cxn ang="0">
                  <a:pos x="60" y="383"/>
                </a:cxn>
                <a:cxn ang="0">
                  <a:pos x="26" y="383"/>
                </a:cxn>
                <a:cxn ang="0">
                  <a:pos x="9" y="624"/>
                </a:cxn>
              </a:cxnLst>
              <a:rect l="0" t="0" r="r" b="b"/>
              <a:pathLst>
                <a:path w="4858" h="625">
                  <a:moveTo>
                    <a:pt x="9" y="624"/>
                  </a:moveTo>
                  <a:lnTo>
                    <a:pt x="4857" y="624"/>
                  </a:lnTo>
                  <a:lnTo>
                    <a:pt x="4806" y="611"/>
                  </a:lnTo>
                  <a:lnTo>
                    <a:pt x="4763" y="602"/>
                  </a:lnTo>
                  <a:lnTo>
                    <a:pt x="4712" y="598"/>
                  </a:lnTo>
                  <a:lnTo>
                    <a:pt x="4652" y="594"/>
                  </a:lnTo>
                  <a:lnTo>
                    <a:pt x="4533" y="572"/>
                  </a:lnTo>
                  <a:lnTo>
                    <a:pt x="4413" y="551"/>
                  </a:lnTo>
                  <a:lnTo>
                    <a:pt x="4328" y="529"/>
                  </a:lnTo>
                  <a:lnTo>
                    <a:pt x="4242" y="508"/>
                  </a:lnTo>
                  <a:lnTo>
                    <a:pt x="4200" y="491"/>
                  </a:lnTo>
                  <a:lnTo>
                    <a:pt x="4174" y="482"/>
                  </a:lnTo>
                  <a:lnTo>
                    <a:pt x="4157" y="478"/>
                  </a:lnTo>
                  <a:lnTo>
                    <a:pt x="4072" y="461"/>
                  </a:lnTo>
                  <a:lnTo>
                    <a:pt x="3995" y="435"/>
                  </a:lnTo>
                  <a:lnTo>
                    <a:pt x="3969" y="430"/>
                  </a:lnTo>
                  <a:lnTo>
                    <a:pt x="3961" y="426"/>
                  </a:lnTo>
                  <a:lnTo>
                    <a:pt x="3944" y="417"/>
                  </a:lnTo>
                  <a:lnTo>
                    <a:pt x="3816" y="340"/>
                  </a:lnTo>
                  <a:lnTo>
                    <a:pt x="3756" y="301"/>
                  </a:lnTo>
                  <a:lnTo>
                    <a:pt x="3696" y="254"/>
                  </a:lnTo>
                  <a:lnTo>
                    <a:pt x="3645" y="207"/>
                  </a:lnTo>
                  <a:lnTo>
                    <a:pt x="3619" y="189"/>
                  </a:lnTo>
                  <a:lnTo>
                    <a:pt x="3585" y="172"/>
                  </a:lnTo>
                  <a:lnTo>
                    <a:pt x="3534" y="142"/>
                  </a:lnTo>
                  <a:lnTo>
                    <a:pt x="3466" y="116"/>
                  </a:lnTo>
                  <a:lnTo>
                    <a:pt x="3397" y="95"/>
                  </a:lnTo>
                  <a:lnTo>
                    <a:pt x="3338" y="86"/>
                  </a:lnTo>
                  <a:lnTo>
                    <a:pt x="3210" y="91"/>
                  </a:lnTo>
                  <a:lnTo>
                    <a:pt x="3141" y="95"/>
                  </a:lnTo>
                  <a:lnTo>
                    <a:pt x="3073" y="103"/>
                  </a:lnTo>
                  <a:lnTo>
                    <a:pt x="3047" y="108"/>
                  </a:lnTo>
                  <a:lnTo>
                    <a:pt x="3013" y="116"/>
                  </a:lnTo>
                  <a:lnTo>
                    <a:pt x="2979" y="125"/>
                  </a:lnTo>
                  <a:lnTo>
                    <a:pt x="2971" y="134"/>
                  </a:lnTo>
                  <a:lnTo>
                    <a:pt x="2962" y="134"/>
                  </a:lnTo>
                  <a:lnTo>
                    <a:pt x="2936" y="155"/>
                  </a:lnTo>
                  <a:lnTo>
                    <a:pt x="2902" y="172"/>
                  </a:lnTo>
                  <a:lnTo>
                    <a:pt x="2825" y="194"/>
                  </a:lnTo>
                  <a:lnTo>
                    <a:pt x="2749" y="207"/>
                  </a:lnTo>
                  <a:lnTo>
                    <a:pt x="2680" y="215"/>
                  </a:lnTo>
                  <a:lnTo>
                    <a:pt x="2373" y="211"/>
                  </a:lnTo>
                  <a:lnTo>
                    <a:pt x="2074" y="211"/>
                  </a:lnTo>
                  <a:lnTo>
                    <a:pt x="2057" y="211"/>
                  </a:lnTo>
                  <a:lnTo>
                    <a:pt x="2049" y="202"/>
                  </a:lnTo>
                  <a:lnTo>
                    <a:pt x="2040" y="198"/>
                  </a:lnTo>
                  <a:lnTo>
                    <a:pt x="2023" y="189"/>
                  </a:lnTo>
                  <a:lnTo>
                    <a:pt x="1938" y="164"/>
                  </a:lnTo>
                  <a:lnTo>
                    <a:pt x="1852" y="138"/>
                  </a:lnTo>
                  <a:lnTo>
                    <a:pt x="1818" y="121"/>
                  </a:lnTo>
                  <a:lnTo>
                    <a:pt x="1784" y="95"/>
                  </a:lnTo>
                  <a:lnTo>
                    <a:pt x="1750" y="73"/>
                  </a:lnTo>
                  <a:lnTo>
                    <a:pt x="1707" y="56"/>
                  </a:lnTo>
                  <a:lnTo>
                    <a:pt x="1656" y="35"/>
                  </a:lnTo>
                  <a:lnTo>
                    <a:pt x="1605" y="17"/>
                  </a:lnTo>
                  <a:lnTo>
                    <a:pt x="1554" y="9"/>
                  </a:lnTo>
                  <a:lnTo>
                    <a:pt x="1502" y="0"/>
                  </a:lnTo>
                  <a:lnTo>
                    <a:pt x="1477" y="0"/>
                  </a:lnTo>
                  <a:lnTo>
                    <a:pt x="1443" y="0"/>
                  </a:lnTo>
                  <a:lnTo>
                    <a:pt x="1366" y="4"/>
                  </a:lnTo>
                  <a:lnTo>
                    <a:pt x="1289" y="17"/>
                  </a:lnTo>
                  <a:lnTo>
                    <a:pt x="1255" y="26"/>
                  </a:lnTo>
                  <a:lnTo>
                    <a:pt x="1229" y="39"/>
                  </a:lnTo>
                  <a:lnTo>
                    <a:pt x="1195" y="56"/>
                  </a:lnTo>
                  <a:lnTo>
                    <a:pt x="1152" y="73"/>
                  </a:lnTo>
                  <a:lnTo>
                    <a:pt x="1135" y="82"/>
                  </a:lnTo>
                  <a:lnTo>
                    <a:pt x="1127" y="86"/>
                  </a:lnTo>
                  <a:lnTo>
                    <a:pt x="1118" y="86"/>
                  </a:lnTo>
                  <a:lnTo>
                    <a:pt x="1101" y="103"/>
                  </a:lnTo>
                  <a:lnTo>
                    <a:pt x="1084" y="116"/>
                  </a:lnTo>
                  <a:lnTo>
                    <a:pt x="1041" y="138"/>
                  </a:lnTo>
                  <a:lnTo>
                    <a:pt x="999" y="172"/>
                  </a:lnTo>
                  <a:lnTo>
                    <a:pt x="973" y="185"/>
                  </a:lnTo>
                  <a:lnTo>
                    <a:pt x="948" y="198"/>
                  </a:lnTo>
                  <a:lnTo>
                    <a:pt x="905" y="224"/>
                  </a:lnTo>
                  <a:lnTo>
                    <a:pt x="854" y="250"/>
                  </a:lnTo>
                  <a:lnTo>
                    <a:pt x="751" y="293"/>
                  </a:lnTo>
                  <a:lnTo>
                    <a:pt x="674" y="323"/>
                  </a:lnTo>
                  <a:lnTo>
                    <a:pt x="598" y="349"/>
                  </a:lnTo>
                  <a:lnTo>
                    <a:pt x="521" y="370"/>
                  </a:lnTo>
                  <a:lnTo>
                    <a:pt x="435" y="383"/>
                  </a:lnTo>
                  <a:lnTo>
                    <a:pt x="359" y="379"/>
                  </a:lnTo>
                  <a:lnTo>
                    <a:pt x="290" y="374"/>
                  </a:lnTo>
                  <a:lnTo>
                    <a:pt x="222" y="374"/>
                  </a:lnTo>
                  <a:lnTo>
                    <a:pt x="137" y="379"/>
                  </a:lnTo>
                  <a:lnTo>
                    <a:pt x="102" y="379"/>
                  </a:lnTo>
                  <a:lnTo>
                    <a:pt x="85" y="383"/>
                  </a:lnTo>
                  <a:lnTo>
                    <a:pt x="60" y="383"/>
                  </a:lnTo>
                  <a:lnTo>
                    <a:pt x="43" y="383"/>
                  </a:lnTo>
                  <a:lnTo>
                    <a:pt x="26" y="383"/>
                  </a:lnTo>
                  <a:lnTo>
                    <a:pt x="0" y="383"/>
                  </a:lnTo>
                  <a:lnTo>
                    <a:pt x="9" y="624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9804"/>
                    <a:invGamma/>
                  </a:scheme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478" y="2254"/>
              <a:ext cx="44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4419" y="435"/>
                </a:cxn>
                <a:cxn ang="0">
                  <a:pos x="4380" y="431"/>
                </a:cxn>
                <a:cxn ang="0">
                  <a:pos x="4341" y="422"/>
                </a:cxn>
                <a:cxn ang="0">
                  <a:pos x="4270" y="405"/>
                </a:cxn>
                <a:cxn ang="0">
                  <a:pos x="4215" y="401"/>
                </a:cxn>
                <a:cxn ang="0">
                  <a:pos x="4160" y="396"/>
                </a:cxn>
                <a:cxn ang="0">
                  <a:pos x="4113" y="396"/>
                </a:cxn>
                <a:cxn ang="0">
                  <a:pos x="4051" y="392"/>
                </a:cxn>
                <a:cxn ang="0">
                  <a:pos x="3941" y="383"/>
                </a:cxn>
                <a:cxn ang="0">
                  <a:pos x="3824" y="375"/>
                </a:cxn>
                <a:cxn ang="0">
                  <a:pos x="3706" y="366"/>
                </a:cxn>
                <a:cxn ang="0">
                  <a:pos x="3596" y="345"/>
                </a:cxn>
                <a:cxn ang="0">
                  <a:pos x="3526" y="327"/>
                </a:cxn>
                <a:cxn ang="0">
                  <a:pos x="3455" y="306"/>
                </a:cxn>
                <a:cxn ang="0">
                  <a:pos x="3369" y="259"/>
                </a:cxn>
                <a:cxn ang="0">
                  <a:pos x="3283" y="216"/>
                </a:cxn>
                <a:cxn ang="0">
                  <a:pos x="3244" y="194"/>
                </a:cxn>
                <a:cxn ang="0">
                  <a:pos x="3197" y="177"/>
                </a:cxn>
                <a:cxn ang="0">
                  <a:pos x="3150" y="160"/>
                </a:cxn>
                <a:cxn ang="0">
                  <a:pos x="3111" y="138"/>
                </a:cxn>
                <a:cxn ang="0">
                  <a:pos x="3079" y="117"/>
                </a:cxn>
                <a:cxn ang="0">
                  <a:pos x="3040" y="95"/>
                </a:cxn>
                <a:cxn ang="0">
                  <a:pos x="3009" y="69"/>
                </a:cxn>
                <a:cxn ang="0">
                  <a:pos x="2969" y="52"/>
                </a:cxn>
                <a:cxn ang="0">
                  <a:pos x="2922" y="31"/>
                </a:cxn>
                <a:cxn ang="0">
                  <a:pos x="2875" y="18"/>
                </a:cxn>
                <a:cxn ang="0">
                  <a:pos x="2781" y="0"/>
                </a:cxn>
                <a:cxn ang="0">
                  <a:pos x="2648" y="9"/>
                </a:cxn>
                <a:cxn ang="0">
                  <a:pos x="2578" y="18"/>
                </a:cxn>
                <a:cxn ang="0">
                  <a:pos x="2515" y="31"/>
                </a:cxn>
                <a:cxn ang="0">
                  <a:pos x="2413" y="69"/>
                </a:cxn>
                <a:cxn ang="0">
                  <a:pos x="2319" y="112"/>
                </a:cxn>
                <a:cxn ang="0">
                  <a:pos x="2123" y="207"/>
                </a:cxn>
                <a:cxn ang="0">
                  <a:pos x="2053" y="237"/>
                </a:cxn>
                <a:cxn ang="0">
                  <a:pos x="1982" y="263"/>
                </a:cxn>
                <a:cxn ang="0">
                  <a:pos x="1912" y="280"/>
                </a:cxn>
                <a:cxn ang="0">
                  <a:pos x="1841" y="297"/>
                </a:cxn>
                <a:cxn ang="0">
                  <a:pos x="1661" y="336"/>
                </a:cxn>
                <a:cxn ang="0">
                  <a:pos x="1567" y="353"/>
                </a:cxn>
                <a:cxn ang="0">
                  <a:pos x="1473" y="366"/>
                </a:cxn>
                <a:cxn ang="0">
                  <a:pos x="1285" y="353"/>
                </a:cxn>
                <a:cxn ang="0">
                  <a:pos x="1105" y="340"/>
                </a:cxn>
                <a:cxn ang="0">
                  <a:pos x="917" y="327"/>
                </a:cxn>
                <a:cxn ang="0">
                  <a:pos x="729" y="319"/>
                </a:cxn>
                <a:cxn ang="0">
                  <a:pos x="603" y="293"/>
                </a:cxn>
                <a:cxn ang="0">
                  <a:pos x="486" y="276"/>
                </a:cxn>
                <a:cxn ang="0">
                  <a:pos x="400" y="276"/>
                </a:cxn>
                <a:cxn ang="0">
                  <a:pos x="329" y="280"/>
                </a:cxn>
                <a:cxn ang="0">
                  <a:pos x="282" y="280"/>
                </a:cxn>
                <a:cxn ang="0">
                  <a:pos x="235" y="284"/>
                </a:cxn>
                <a:cxn ang="0">
                  <a:pos x="149" y="297"/>
                </a:cxn>
                <a:cxn ang="0">
                  <a:pos x="102" y="306"/>
                </a:cxn>
                <a:cxn ang="0">
                  <a:pos x="47" y="323"/>
                </a:cxn>
                <a:cxn ang="0">
                  <a:pos x="31" y="332"/>
                </a:cxn>
                <a:cxn ang="0">
                  <a:pos x="31" y="336"/>
                </a:cxn>
                <a:cxn ang="0">
                  <a:pos x="23" y="336"/>
                </a:cxn>
                <a:cxn ang="0">
                  <a:pos x="16" y="336"/>
                </a:cxn>
                <a:cxn ang="0">
                  <a:pos x="0" y="435"/>
                </a:cxn>
              </a:cxnLst>
              <a:rect l="0" t="0" r="r" b="b"/>
              <a:pathLst>
                <a:path w="4420" h="436">
                  <a:moveTo>
                    <a:pt x="0" y="435"/>
                  </a:moveTo>
                  <a:lnTo>
                    <a:pt x="4419" y="435"/>
                  </a:lnTo>
                  <a:lnTo>
                    <a:pt x="4380" y="431"/>
                  </a:lnTo>
                  <a:lnTo>
                    <a:pt x="4341" y="422"/>
                  </a:lnTo>
                  <a:lnTo>
                    <a:pt x="4270" y="405"/>
                  </a:lnTo>
                  <a:lnTo>
                    <a:pt x="4215" y="401"/>
                  </a:lnTo>
                  <a:lnTo>
                    <a:pt x="4160" y="396"/>
                  </a:lnTo>
                  <a:lnTo>
                    <a:pt x="4113" y="396"/>
                  </a:lnTo>
                  <a:lnTo>
                    <a:pt x="4051" y="392"/>
                  </a:lnTo>
                  <a:lnTo>
                    <a:pt x="3941" y="383"/>
                  </a:lnTo>
                  <a:lnTo>
                    <a:pt x="3824" y="375"/>
                  </a:lnTo>
                  <a:lnTo>
                    <a:pt x="3706" y="366"/>
                  </a:lnTo>
                  <a:lnTo>
                    <a:pt x="3596" y="345"/>
                  </a:lnTo>
                  <a:lnTo>
                    <a:pt x="3526" y="327"/>
                  </a:lnTo>
                  <a:lnTo>
                    <a:pt x="3455" y="306"/>
                  </a:lnTo>
                  <a:lnTo>
                    <a:pt x="3369" y="259"/>
                  </a:lnTo>
                  <a:lnTo>
                    <a:pt x="3283" y="216"/>
                  </a:lnTo>
                  <a:lnTo>
                    <a:pt x="3244" y="194"/>
                  </a:lnTo>
                  <a:lnTo>
                    <a:pt x="3197" y="177"/>
                  </a:lnTo>
                  <a:lnTo>
                    <a:pt x="3150" y="160"/>
                  </a:lnTo>
                  <a:lnTo>
                    <a:pt x="3111" y="138"/>
                  </a:lnTo>
                  <a:lnTo>
                    <a:pt x="3079" y="117"/>
                  </a:lnTo>
                  <a:lnTo>
                    <a:pt x="3040" y="95"/>
                  </a:lnTo>
                  <a:lnTo>
                    <a:pt x="3009" y="69"/>
                  </a:lnTo>
                  <a:lnTo>
                    <a:pt x="2969" y="52"/>
                  </a:lnTo>
                  <a:lnTo>
                    <a:pt x="2922" y="31"/>
                  </a:lnTo>
                  <a:lnTo>
                    <a:pt x="2875" y="18"/>
                  </a:lnTo>
                  <a:lnTo>
                    <a:pt x="2781" y="0"/>
                  </a:lnTo>
                  <a:lnTo>
                    <a:pt x="2648" y="9"/>
                  </a:lnTo>
                  <a:lnTo>
                    <a:pt x="2578" y="18"/>
                  </a:lnTo>
                  <a:lnTo>
                    <a:pt x="2515" y="31"/>
                  </a:lnTo>
                  <a:lnTo>
                    <a:pt x="2413" y="69"/>
                  </a:lnTo>
                  <a:lnTo>
                    <a:pt x="2319" y="112"/>
                  </a:lnTo>
                  <a:lnTo>
                    <a:pt x="2123" y="207"/>
                  </a:lnTo>
                  <a:lnTo>
                    <a:pt x="2053" y="237"/>
                  </a:lnTo>
                  <a:lnTo>
                    <a:pt x="1982" y="263"/>
                  </a:lnTo>
                  <a:lnTo>
                    <a:pt x="1912" y="280"/>
                  </a:lnTo>
                  <a:lnTo>
                    <a:pt x="1841" y="297"/>
                  </a:lnTo>
                  <a:lnTo>
                    <a:pt x="1661" y="336"/>
                  </a:lnTo>
                  <a:lnTo>
                    <a:pt x="1567" y="353"/>
                  </a:lnTo>
                  <a:lnTo>
                    <a:pt x="1473" y="366"/>
                  </a:lnTo>
                  <a:lnTo>
                    <a:pt x="1285" y="353"/>
                  </a:lnTo>
                  <a:lnTo>
                    <a:pt x="1105" y="340"/>
                  </a:lnTo>
                  <a:lnTo>
                    <a:pt x="917" y="327"/>
                  </a:lnTo>
                  <a:lnTo>
                    <a:pt x="729" y="319"/>
                  </a:lnTo>
                  <a:lnTo>
                    <a:pt x="603" y="293"/>
                  </a:lnTo>
                  <a:lnTo>
                    <a:pt x="486" y="276"/>
                  </a:lnTo>
                  <a:lnTo>
                    <a:pt x="400" y="276"/>
                  </a:lnTo>
                  <a:lnTo>
                    <a:pt x="329" y="280"/>
                  </a:lnTo>
                  <a:lnTo>
                    <a:pt x="282" y="280"/>
                  </a:lnTo>
                  <a:lnTo>
                    <a:pt x="235" y="284"/>
                  </a:lnTo>
                  <a:lnTo>
                    <a:pt x="149" y="297"/>
                  </a:lnTo>
                  <a:lnTo>
                    <a:pt x="102" y="306"/>
                  </a:lnTo>
                  <a:lnTo>
                    <a:pt x="47" y="323"/>
                  </a:lnTo>
                  <a:lnTo>
                    <a:pt x="31" y="332"/>
                  </a:lnTo>
                  <a:lnTo>
                    <a:pt x="31" y="336"/>
                  </a:lnTo>
                  <a:lnTo>
                    <a:pt x="23" y="336"/>
                  </a:lnTo>
                  <a:lnTo>
                    <a:pt x="16" y="336"/>
                  </a:lnTo>
                  <a:lnTo>
                    <a:pt x="0" y="43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43038" y="4878388"/>
            <a:ext cx="5951537" cy="1452562"/>
            <a:chOff x="909" y="3073"/>
            <a:chExt cx="3749" cy="915"/>
          </a:xfrm>
        </p:grpSpPr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07" y="3073"/>
              <a:ext cx="1403" cy="913"/>
            </a:xfrm>
            <a:custGeom>
              <a:avLst/>
              <a:gdLst/>
              <a:ahLst/>
              <a:cxnLst>
                <a:cxn ang="0">
                  <a:pos x="1402" y="893"/>
                </a:cxn>
                <a:cxn ang="0">
                  <a:pos x="1373" y="861"/>
                </a:cxn>
                <a:cxn ang="0">
                  <a:pos x="1356" y="835"/>
                </a:cxn>
                <a:cxn ang="0">
                  <a:pos x="1333" y="810"/>
                </a:cxn>
                <a:cxn ang="0">
                  <a:pos x="1310" y="784"/>
                </a:cxn>
                <a:cxn ang="0">
                  <a:pos x="1263" y="765"/>
                </a:cxn>
                <a:cxn ang="0">
                  <a:pos x="1258" y="695"/>
                </a:cxn>
                <a:cxn ang="0">
                  <a:pos x="1263" y="568"/>
                </a:cxn>
                <a:cxn ang="0">
                  <a:pos x="1229" y="504"/>
                </a:cxn>
                <a:cxn ang="0">
                  <a:pos x="1171" y="440"/>
                </a:cxn>
                <a:cxn ang="0">
                  <a:pos x="1142" y="402"/>
                </a:cxn>
                <a:cxn ang="0">
                  <a:pos x="1107" y="338"/>
                </a:cxn>
                <a:cxn ang="0">
                  <a:pos x="1008" y="281"/>
                </a:cxn>
                <a:cxn ang="0">
                  <a:pos x="962" y="223"/>
                </a:cxn>
                <a:cxn ang="0">
                  <a:pos x="968" y="236"/>
                </a:cxn>
                <a:cxn ang="0">
                  <a:pos x="951" y="211"/>
                </a:cxn>
                <a:cxn ang="0">
                  <a:pos x="933" y="166"/>
                </a:cxn>
                <a:cxn ang="0">
                  <a:pos x="881" y="141"/>
                </a:cxn>
                <a:cxn ang="0">
                  <a:pos x="846" y="109"/>
                </a:cxn>
                <a:cxn ang="0">
                  <a:pos x="782" y="51"/>
                </a:cxn>
                <a:cxn ang="0">
                  <a:pos x="754" y="26"/>
                </a:cxn>
                <a:cxn ang="0">
                  <a:pos x="730" y="0"/>
                </a:cxn>
                <a:cxn ang="0">
                  <a:pos x="678" y="7"/>
                </a:cxn>
                <a:cxn ang="0">
                  <a:pos x="643" y="13"/>
                </a:cxn>
                <a:cxn ang="0">
                  <a:pos x="597" y="45"/>
                </a:cxn>
                <a:cxn ang="0">
                  <a:pos x="562" y="32"/>
                </a:cxn>
                <a:cxn ang="0">
                  <a:pos x="522" y="26"/>
                </a:cxn>
                <a:cxn ang="0">
                  <a:pos x="470" y="45"/>
                </a:cxn>
                <a:cxn ang="0">
                  <a:pos x="446" y="141"/>
                </a:cxn>
                <a:cxn ang="0">
                  <a:pos x="400" y="166"/>
                </a:cxn>
                <a:cxn ang="0">
                  <a:pos x="371" y="211"/>
                </a:cxn>
                <a:cxn ang="0">
                  <a:pos x="371" y="268"/>
                </a:cxn>
                <a:cxn ang="0">
                  <a:pos x="389" y="357"/>
                </a:cxn>
                <a:cxn ang="0">
                  <a:pos x="383" y="396"/>
                </a:cxn>
                <a:cxn ang="0">
                  <a:pos x="331" y="440"/>
                </a:cxn>
                <a:cxn ang="0">
                  <a:pos x="302" y="472"/>
                </a:cxn>
                <a:cxn ang="0">
                  <a:pos x="278" y="549"/>
                </a:cxn>
                <a:cxn ang="0">
                  <a:pos x="244" y="568"/>
                </a:cxn>
                <a:cxn ang="0">
                  <a:pos x="203" y="600"/>
                </a:cxn>
                <a:cxn ang="0">
                  <a:pos x="192" y="638"/>
                </a:cxn>
                <a:cxn ang="0">
                  <a:pos x="186" y="702"/>
                </a:cxn>
                <a:cxn ang="0">
                  <a:pos x="116" y="740"/>
                </a:cxn>
                <a:cxn ang="0">
                  <a:pos x="99" y="759"/>
                </a:cxn>
                <a:cxn ang="0">
                  <a:pos x="87" y="797"/>
                </a:cxn>
                <a:cxn ang="0">
                  <a:pos x="6" y="842"/>
                </a:cxn>
                <a:cxn ang="0">
                  <a:pos x="0" y="906"/>
                </a:cxn>
              </a:cxnLst>
              <a:rect l="0" t="0" r="r" b="b"/>
              <a:pathLst>
                <a:path w="1403" h="913">
                  <a:moveTo>
                    <a:pt x="0" y="912"/>
                  </a:moveTo>
                  <a:lnTo>
                    <a:pt x="1391" y="912"/>
                  </a:lnTo>
                  <a:lnTo>
                    <a:pt x="1402" y="893"/>
                  </a:lnTo>
                  <a:lnTo>
                    <a:pt x="1402" y="880"/>
                  </a:lnTo>
                  <a:lnTo>
                    <a:pt x="1391" y="874"/>
                  </a:lnTo>
                  <a:lnTo>
                    <a:pt x="1373" y="861"/>
                  </a:lnTo>
                  <a:lnTo>
                    <a:pt x="1368" y="855"/>
                  </a:lnTo>
                  <a:lnTo>
                    <a:pt x="1362" y="842"/>
                  </a:lnTo>
                  <a:lnTo>
                    <a:pt x="1356" y="835"/>
                  </a:lnTo>
                  <a:lnTo>
                    <a:pt x="1344" y="829"/>
                  </a:lnTo>
                  <a:lnTo>
                    <a:pt x="1333" y="816"/>
                  </a:lnTo>
                  <a:lnTo>
                    <a:pt x="1333" y="810"/>
                  </a:lnTo>
                  <a:lnTo>
                    <a:pt x="1333" y="804"/>
                  </a:lnTo>
                  <a:lnTo>
                    <a:pt x="1321" y="791"/>
                  </a:lnTo>
                  <a:lnTo>
                    <a:pt x="1310" y="784"/>
                  </a:lnTo>
                  <a:lnTo>
                    <a:pt x="1292" y="778"/>
                  </a:lnTo>
                  <a:lnTo>
                    <a:pt x="1275" y="772"/>
                  </a:lnTo>
                  <a:lnTo>
                    <a:pt x="1263" y="765"/>
                  </a:lnTo>
                  <a:lnTo>
                    <a:pt x="1246" y="733"/>
                  </a:lnTo>
                  <a:lnTo>
                    <a:pt x="1246" y="714"/>
                  </a:lnTo>
                  <a:lnTo>
                    <a:pt x="1258" y="695"/>
                  </a:lnTo>
                  <a:lnTo>
                    <a:pt x="1269" y="670"/>
                  </a:lnTo>
                  <a:lnTo>
                    <a:pt x="1269" y="619"/>
                  </a:lnTo>
                  <a:lnTo>
                    <a:pt x="1263" y="568"/>
                  </a:lnTo>
                  <a:lnTo>
                    <a:pt x="1258" y="542"/>
                  </a:lnTo>
                  <a:lnTo>
                    <a:pt x="1246" y="523"/>
                  </a:lnTo>
                  <a:lnTo>
                    <a:pt x="1229" y="504"/>
                  </a:lnTo>
                  <a:lnTo>
                    <a:pt x="1205" y="491"/>
                  </a:lnTo>
                  <a:lnTo>
                    <a:pt x="1188" y="466"/>
                  </a:lnTo>
                  <a:lnTo>
                    <a:pt x="1171" y="440"/>
                  </a:lnTo>
                  <a:lnTo>
                    <a:pt x="1153" y="415"/>
                  </a:lnTo>
                  <a:lnTo>
                    <a:pt x="1147" y="408"/>
                  </a:lnTo>
                  <a:lnTo>
                    <a:pt x="1142" y="402"/>
                  </a:lnTo>
                  <a:lnTo>
                    <a:pt x="1136" y="376"/>
                  </a:lnTo>
                  <a:lnTo>
                    <a:pt x="1130" y="357"/>
                  </a:lnTo>
                  <a:lnTo>
                    <a:pt x="1107" y="338"/>
                  </a:lnTo>
                  <a:lnTo>
                    <a:pt x="1078" y="332"/>
                  </a:lnTo>
                  <a:lnTo>
                    <a:pt x="1037" y="319"/>
                  </a:lnTo>
                  <a:lnTo>
                    <a:pt x="1008" y="281"/>
                  </a:lnTo>
                  <a:lnTo>
                    <a:pt x="968" y="243"/>
                  </a:lnTo>
                  <a:lnTo>
                    <a:pt x="962" y="223"/>
                  </a:lnTo>
                  <a:lnTo>
                    <a:pt x="962" y="223"/>
                  </a:lnTo>
                  <a:lnTo>
                    <a:pt x="962" y="223"/>
                  </a:lnTo>
                  <a:lnTo>
                    <a:pt x="962" y="230"/>
                  </a:lnTo>
                  <a:lnTo>
                    <a:pt x="968" y="236"/>
                  </a:lnTo>
                  <a:lnTo>
                    <a:pt x="962" y="236"/>
                  </a:lnTo>
                  <a:lnTo>
                    <a:pt x="962" y="230"/>
                  </a:lnTo>
                  <a:lnTo>
                    <a:pt x="951" y="211"/>
                  </a:lnTo>
                  <a:lnTo>
                    <a:pt x="945" y="192"/>
                  </a:lnTo>
                  <a:lnTo>
                    <a:pt x="939" y="179"/>
                  </a:lnTo>
                  <a:lnTo>
                    <a:pt x="933" y="166"/>
                  </a:lnTo>
                  <a:lnTo>
                    <a:pt x="922" y="153"/>
                  </a:lnTo>
                  <a:lnTo>
                    <a:pt x="904" y="147"/>
                  </a:lnTo>
                  <a:lnTo>
                    <a:pt x="881" y="141"/>
                  </a:lnTo>
                  <a:lnTo>
                    <a:pt x="869" y="141"/>
                  </a:lnTo>
                  <a:lnTo>
                    <a:pt x="864" y="134"/>
                  </a:lnTo>
                  <a:lnTo>
                    <a:pt x="846" y="109"/>
                  </a:lnTo>
                  <a:lnTo>
                    <a:pt x="823" y="77"/>
                  </a:lnTo>
                  <a:lnTo>
                    <a:pt x="806" y="64"/>
                  </a:lnTo>
                  <a:lnTo>
                    <a:pt x="782" y="51"/>
                  </a:lnTo>
                  <a:lnTo>
                    <a:pt x="771" y="51"/>
                  </a:lnTo>
                  <a:lnTo>
                    <a:pt x="765" y="45"/>
                  </a:lnTo>
                  <a:lnTo>
                    <a:pt x="754" y="26"/>
                  </a:lnTo>
                  <a:lnTo>
                    <a:pt x="748" y="13"/>
                  </a:lnTo>
                  <a:lnTo>
                    <a:pt x="742" y="7"/>
                  </a:lnTo>
                  <a:lnTo>
                    <a:pt x="730" y="0"/>
                  </a:lnTo>
                  <a:lnTo>
                    <a:pt x="707" y="0"/>
                  </a:lnTo>
                  <a:lnTo>
                    <a:pt x="690" y="7"/>
                  </a:lnTo>
                  <a:lnTo>
                    <a:pt x="678" y="7"/>
                  </a:lnTo>
                  <a:lnTo>
                    <a:pt x="672" y="7"/>
                  </a:lnTo>
                  <a:lnTo>
                    <a:pt x="655" y="7"/>
                  </a:lnTo>
                  <a:lnTo>
                    <a:pt x="643" y="13"/>
                  </a:lnTo>
                  <a:lnTo>
                    <a:pt x="626" y="19"/>
                  </a:lnTo>
                  <a:lnTo>
                    <a:pt x="603" y="32"/>
                  </a:lnTo>
                  <a:lnTo>
                    <a:pt x="597" y="45"/>
                  </a:lnTo>
                  <a:lnTo>
                    <a:pt x="591" y="45"/>
                  </a:lnTo>
                  <a:lnTo>
                    <a:pt x="574" y="38"/>
                  </a:lnTo>
                  <a:lnTo>
                    <a:pt x="562" y="32"/>
                  </a:lnTo>
                  <a:lnTo>
                    <a:pt x="551" y="32"/>
                  </a:lnTo>
                  <a:lnTo>
                    <a:pt x="539" y="32"/>
                  </a:lnTo>
                  <a:lnTo>
                    <a:pt x="522" y="26"/>
                  </a:lnTo>
                  <a:lnTo>
                    <a:pt x="499" y="26"/>
                  </a:lnTo>
                  <a:lnTo>
                    <a:pt x="475" y="38"/>
                  </a:lnTo>
                  <a:lnTo>
                    <a:pt x="470" y="45"/>
                  </a:lnTo>
                  <a:lnTo>
                    <a:pt x="470" y="51"/>
                  </a:lnTo>
                  <a:lnTo>
                    <a:pt x="458" y="96"/>
                  </a:lnTo>
                  <a:lnTo>
                    <a:pt x="446" y="141"/>
                  </a:lnTo>
                  <a:lnTo>
                    <a:pt x="441" y="153"/>
                  </a:lnTo>
                  <a:lnTo>
                    <a:pt x="423" y="166"/>
                  </a:lnTo>
                  <a:lnTo>
                    <a:pt x="400" y="166"/>
                  </a:lnTo>
                  <a:lnTo>
                    <a:pt x="389" y="172"/>
                  </a:lnTo>
                  <a:lnTo>
                    <a:pt x="377" y="198"/>
                  </a:lnTo>
                  <a:lnTo>
                    <a:pt x="371" y="211"/>
                  </a:lnTo>
                  <a:lnTo>
                    <a:pt x="371" y="236"/>
                  </a:lnTo>
                  <a:lnTo>
                    <a:pt x="371" y="249"/>
                  </a:lnTo>
                  <a:lnTo>
                    <a:pt x="371" y="268"/>
                  </a:lnTo>
                  <a:lnTo>
                    <a:pt x="377" y="294"/>
                  </a:lnTo>
                  <a:lnTo>
                    <a:pt x="383" y="332"/>
                  </a:lnTo>
                  <a:lnTo>
                    <a:pt x="389" y="357"/>
                  </a:lnTo>
                  <a:lnTo>
                    <a:pt x="394" y="364"/>
                  </a:lnTo>
                  <a:lnTo>
                    <a:pt x="394" y="370"/>
                  </a:lnTo>
                  <a:lnTo>
                    <a:pt x="383" y="396"/>
                  </a:lnTo>
                  <a:lnTo>
                    <a:pt x="371" y="408"/>
                  </a:lnTo>
                  <a:lnTo>
                    <a:pt x="354" y="421"/>
                  </a:lnTo>
                  <a:lnTo>
                    <a:pt x="331" y="440"/>
                  </a:lnTo>
                  <a:lnTo>
                    <a:pt x="319" y="447"/>
                  </a:lnTo>
                  <a:lnTo>
                    <a:pt x="313" y="447"/>
                  </a:lnTo>
                  <a:lnTo>
                    <a:pt x="302" y="472"/>
                  </a:lnTo>
                  <a:lnTo>
                    <a:pt x="290" y="504"/>
                  </a:lnTo>
                  <a:lnTo>
                    <a:pt x="284" y="529"/>
                  </a:lnTo>
                  <a:lnTo>
                    <a:pt x="278" y="549"/>
                  </a:lnTo>
                  <a:lnTo>
                    <a:pt x="273" y="555"/>
                  </a:lnTo>
                  <a:lnTo>
                    <a:pt x="261" y="555"/>
                  </a:lnTo>
                  <a:lnTo>
                    <a:pt x="244" y="568"/>
                  </a:lnTo>
                  <a:lnTo>
                    <a:pt x="226" y="574"/>
                  </a:lnTo>
                  <a:lnTo>
                    <a:pt x="215" y="587"/>
                  </a:lnTo>
                  <a:lnTo>
                    <a:pt x="203" y="600"/>
                  </a:lnTo>
                  <a:lnTo>
                    <a:pt x="197" y="619"/>
                  </a:lnTo>
                  <a:lnTo>
                    <a:pt x="192" y="625"/>
                  </a:lnTo>
                  <a:lnTo>
                    <a:pt x="192" y="638"/>
                  </a:lnTo>
                  <a:lnTo>
                    <a:pt x="197" y="651"/>
                  </a:lnTo>
                  <a:lnTo>
                    <a:pt x="192" y="682"/>
                  </a:lnTo>
                  <a:lnTo>
                    <a:pt x="186" y="702"/>
                  </a:lnTo>
                  <a:lnTo>
                    <a:pt x="174" y="714"/>
                  </a:lnTo>
                  <a:lnTo>
                    <a:pt x="145" y="727"/>
                  </a:lnTo>
                  <a:lnTo>
                    <a:pt x="116" y="740"/>
                  </a:lnTo>
                  <a:lnTo>
                    <a:pt x="110" y="753"/>
                  </a:lnTo>
                  <a:lnTo>
                    <a:pt x="105" y="753"/>
                  </a:lnTo>
                  <a:lnTo>
                    <a:pt x="99" y="759"/>
                  </a:lnTo>
                  <a:lnTo>
                    <a:pt x="93" y="772"/>
                  </a:lnTo>
                  <a:lnTo>
                    <a:pt x="87" y="791"/>
                  </a:lnTo>
                  <a:lnTo>
                    <a:pt x="87" y="797"/>
                  </a:lnTo>
                  <a:lnTo>
                    <a:pt x="81" y="804"/>
                  </a:lnTo>
                  <a:lnTo>
                    <a:pt x="47" y="823"/>
                  </a:lnTo>
                  <a:lnTo>
                    <a:pt x="6" y="842"/>
                  </a:lnTo>
                  <a:lnTo>
                    <a:pt x="6" y="861"/>
                  </a:lnTo>
                  <a:lnTo>
                    <a:pt x="6" y="886"/>
                  </a:lnTo>
                  <a:lnTo>
                    <a:pt x="0" y="906"/>
                  </a:lnTo>
                  <a:lnTo>
                    <a:pt x="0" y="912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909" y="3432"/>
              <a:ext cx="3749" cy="556"/>
            </a:xfrm>
            <a:custGeom>
              <a:avLst/>
              <a:gdLst/>
              <a:ahLst/>
              <a:cxnLst>
                <a:cxn ang="0">
                  <a:pos x="3726" y="517"/>
                </a:cxn>
                <a:cxn ang="0">
                  <a:pos x="3673" y="504"/>
                </a:cxn>
                <a:cxn ang="0">
                  <a:pos x="3606" y="510"/>
                </a:cxn>
                <a:cxn ang="0">
                  <a:pos x="3517" y="440"/>
                </a:cxn>
                <a:cxn ang="0">
                  <a:pos x="3495" y="396"/>
                </a:cxn>
                <a:cxn ang="0">
                  <a:pos x="3420" y="383"/>
                </a:cxn>
                <a:cxn ang="0">
                  <a:pos x="3353" y="313"/>
                </a:cxn>
                <a:cxn ang="0">
                  <a:pos x="3346" y="242"/>
                </a:cxn>
                <a:cxn ang="0">
                  <a:pos x="3264" y="217"/>
                </a:cxn>
                <a:cxn ang="0">
                  <a:pos x="3204" y="236"/>
                </a:cxn>
                <a:cxn ang="0">
                  <a:pos x="3077" y="159"/>
                </a:cxn>
                <a:cxn ang="0">
                  <a:pos x="2966" y="102"/>
                </a:cxn>
                <a:cxn ang="0">
                  <a:pos x="2899" y="51"/>
                </a:cxn>
                <a:cxn ang="0">
                  <a:pos x="2846" y="77"/>
                </a:cxn>
                <a:cxn ang="0">
                  <a:pos x="2794" y="121"/>
                </a:cxn>
                <a:cxn ang="0">
                  <a:pos x="2623" y="166"/>
                </a:cxn>
                <a:cxn ang="0">
                  <a:pos x="2578" y="217"/>
                </a:cxn>
                <a:cxn ang="0">
                  <a:pos x="2533" y="249"/>
                </a:cxn>
                <a:cxn ang="0">
                  <a:pos x="2459" y="242"/>
                </a:cxn>
                <a:cxn ang="0">
                  <a:pos x="2332" y="300"/>
                </a:cxn>
                <a:cxn ang="0">
                  <a:pos x="2221" y="313"/>
                </a:cxn>
                <a:cxn ang="0">
                  <a:pos x="2198" y="351"/>
                </a:cxn>
                <a:cxn ang="0">
                  <a:pos x="2094" y="408"/>
                </a:cxn>
                <a:cxn ang="0">
                  <a:pos x="2042" y="427"/>
                </a:cxn>
                <a:cxn ang="0">
                  <a:pos x="1997" y="453"/>
                </a:cxn>
                <a:cxn ang="0">
                  <a:pos x="1975" y="498"/>
                </a:cxn>
                <a:cxn ang="0">
                  <a:pos x="1945" y="523"/>
                </a:cxn>
                <a:cxn ang="0">
                  <a:pos x="1848" y="529"/>
                </a:cxn>
                <a:cxn ang="0">
                  <a:pos x="1773" y="466"/>
                </a:cxn>
                <a:cxn ang="0">
                  <a:pos x="1736" y="396"/>
                </a:cxn>
                <a:cxn ang="0">
                  <a:pos x="1677" y="325"/>
                </a:cxn>
                <a:cxn ang="0">
                  <a:pos x="1587" y="268"/>
                </a:cxn>
                <a:cxn ang="0">
                  <a:pos x="1535" y="204"/>
                </a:cxn>
                <a:cxn ang="0">
                  <a:pos x="1438" y="108"/>
                </a:cxn>
                <a:cxn ang="0">
                  <a:pos x="1416" y="51"/>
                </a:cxn>
                <a:cxn ang="0">
                  <a:pos x="1371" y="26"/>
                </a:cxn>
                <a:cxn ang="0">
                  <a:pos x="1274" y="0"/>
                </a:cxn>
                <a:cxn ang="0">
                  <a:pos x="1177" y="57"/>
                </a:cxn>
                <a:cxn ang="0">
                  <a:pos x="1103" y="89"/>
                </a:cxn>
                <a:cxn ang="0">
                  <a:pos x="1051" y="153"/>
                </a:cxn>
                <a:cxn ang="0">
                  <a:pos x="1006" y="230"/>
                </a:cxn>
                <a:cxn ang="0">
                  <a:pos x="931" y="281"/>
                </a:cxn>
                <a:cxn ang="0">
                  <a:pos x="939" y="351"/>
                </a:cxn>
                <a:cxn ang="0">
                  <a:pos x="820" y="364"/>
                </a:cxn>
                <a:cxn ang="0">
                  <a:pos x="775" y="376"/>
                </a:cxn>
                <a:cxn ang="0">
                  <a:pos x="723" y="319"/>
                </a:cxn>
                <a:cxn ang="0">
                  <a:pos x="656" y="332"/>
                </a:cxn>
                <a:cxn ang="0">
                  <a:pos x="618" y="344"/>
                </a:cxn>
                <a:cxn ang="0">
                  <a:pos x="537" y="376"/>
                </a:cxn>
                <a:cxn ang="0">
                  <a:pos x="425" y="402"/>
                </a:cxn>
                <a:cxn ang="0">
                  <a:pos x="298" y="440"/>
                </a:cxn>
                <a:cxn ang="0">
                  <a:pos x="186" y="453"/>
                </a:cxn>
                <a:cxn ang="0">
                  <a:pos x="112" y="466"/>
                </a:cxn>
                <a:cxn ang="0">
                  <a:pos x="75" y="498"/>
                </a:cxn>
                <a:cxn ang="0">
                  <a:pos x="7" y="555"/>
                </a:cxn>
              </a:cxnLst>
              <a:rect l="0" t="0" r="r" b="b"/>
              <a:pathLst>
                <a:path w="3749" h="556">
                  <a:moveTo>
                    <a:pt x="0" y="555"/>
                  </a:moveTo>
                  <a:lnTo>
                    <a:pt x="3748" y="555"/>
                  </a:lnTo>
                  <a:lnTo>
                    <a:pt x="3733" y="529"/>
                  </a:lnTo>
                  <a:lnTo>
                    <a:pt x="3726" y="517"/>
                  </a:lnTo>
                  <a:lnTo>
                    <a:pt x="3711" y="510"/>
                  </a:lnTo>
                  <a:lnTo>
                    <a:pt x="3703" y="510"/>
                  </a:lnTo>
                  <a:lnTo>
                    <a:pt x="3681" y="510"/>
                  </a:lnTo>
                  <a:lnTo>
                    <a:pt x="3673" y="504"/>
                  </a:lnTo>
                  <a:lnTo>
                    <a:pt x="3666" y="498"/>
                  </a:lnTo>
                  <a:lnTo>
                    <a:pt x="3629" y="504"/>
                  </a:lnTo>
                  <a:lnTo>
                    <a:pt x="3614" y="510"/>
                  </a:lnTo>
                  <a:lnTo>
                    <a:pt x="3606" y="510"/>
                  </a:lnTo>
                  <a:lnTo>
                    <a:pt x="3577" y="504"/>
                  </a:lnTo>
                  <a:lnTo>
                    <a:pt x="3554" y="491"/>
                  </a:lnTo>
                  <a:lnTo>
                    <a:pt x="3532" y="472"/>
                  </a:lnTo>
                  <a:lnTo>
                    <a:pt x="3517" y="440"/>
                  </a:lnTo>
                  <a:lnTo>
                    <a:pt x="3524" y="434"/>
                  </a:lnTo>
                  <a:lnTo>
                    <a:pt x="3524" y="421"/>
                  </a:lnTo>
                  <a:lnTo>
                    <a:pt x="3517" y="415"/>
                  </a:lnTo>
                  <a:lnTo>
                    <a:pt x="3495" y="396"/>
                  </a:lnTo>
                  <a:lnTo>
                    <a:pt x="3465" y="383"/>
                  </a:lnTo>
                  <a:lnTo>
                    <a:pt x="3450" y="370"/>
                  </a:lnTo>
                  <a:lnTo>
                    <a:pt x="3428" y="383"/>
                  </a:lnTo>
                  <a:lnTo>
                    <a:pt x="3420" y="383"/>
                  </a:lnTo>
                  <a:lnTo>
                    <a:pt x="3413" y="383"/>
                  </a:lnTo>
                  <a:lnTo>
                    <a:pt x="3398" y="370"/>
                  </a:lnTo>
                  <a:lnTo>
                    <a:pt x="3375" y="338"/>
                  </a:lnTo>
                  <a:lnTo>
                    <a:pt x="3353" y="313"/>
                  </a:lnTo>
                  <a:lnTo>
                    <a:pt x="3368" y="293"/>
                  </a:lnTo>
                  <a:lnTo>
                    <a:pt x="3368" y="274"/>
                  </a:lnTo>
                  <a:lnTo>
                    <a:pt x="3361" y="262"/>
                  </a:lnTo>
                  <a:lnTo>
                    <a:pt x="3346" y="242"/>
                  </a:lnTo>
                  <a:lnTo>
                    <a:pt x="3331" y="217"/>
                  </a:lnTo>
                  <a:lnTo>
                    <a:pt x="3316" y="211"/>
                  </a:lnTo>
                  <a:lnTo>
                    <a:pt x="3293" y="211"/>
                  </a:lnTo>
                  <a:lnTo>
                    <a:pt x="3264" y="217"/>
                  </a:lnTo>
                  <a:lnTo>
                    <a:pt x="3241" y="223"/>
                  </a:lnTo>
                  <a:lnTo>
                    <a:pt x="3234" y="230"/>
                  </a:lnTo>
                  <a:lnTo>
                    <a:pt x="3226" y="230"/>
                  </a:lnTo>
                  <a:lnTo>
                    <a:pt x="3204" y="236"/>
                  </a:lnTo>
                  <a:lnTo>
                    <a:pt x="3152" y="223"/>
                  </a:lnTo>
                  <a:lnTo>
                    <a:pt x="3122" y="204"/>
                  </a:lnTo>
                  <a:lnTo>
                    <a:pt x="3100" y="185"/>
                  </a:lnTo>
                  <a:lnTo>
                    <a:pt x="3077" y="159"/>
                  </a:lnTo>
                  <a:lnTo>
                    <a:pt x="3048" y="140"/>
                  </a:lnTo>
                  <a:lnTo>
                    <a:pt x="3018" y="134"/>
                  </a:lnTo>
                  <a:lnTo>
                    <a:pt x="2988" y="134"/>
                  </a:lnTo>
                  <a:lnTo>
                    <a:pt x="2966" y="102"/>
                  </a:lnTo>
                  <a:lnTo>
                    <a:pt x="2928" y="70"/>
                  </a:lnTo>
                  <a:lnTo>
                    <a:pt x="2913" y="57"/>
                  </a:lnTo>
                  <a:lnTo>
                    <a:pt x="2906" y="51"/>
                  </a:lnTo>
                  <a:lnTo>
                    <a:pt x="2899" y="51"/>
                  </a:lnTo>
                  <a:lnTo>
                    <a:pt x="2876" y="57"/>
                  </a:lnTo>
                  <a:lnTo>
                    <a:pt x="2869" y="64"/>
                  </a:lnTo>
                  <a:lnTo>
                    <a:pt x="2861" y="64"/>
                  </a:lnTo>
                  <a:lnTo>
                    <a:pt x="2846" y="77"/>
                  </a:lnTo>
                  <a:lnTo>
                    <a:pt x="2824" y="89"/>
                  </a:lnTo>
                  <a:lnTo>
                    <a:pt x="2817" y="102"/>
                  </a:lnTo>
                  <a:lnTo>
                    <a:pt x="2809" y="102"/>
                  </a:lnTo>
                  <a:lnTo>
                    <a:pt x="2794" y="121"/>
                  </a:lnTo>
                  <a:lnTo>
                    <a:pt x="2772" y="140"/>
                  </a:lnTo>
                  <a:lnTo>
                    <a:pt x="2727" y="159"/>
                  </a:lnTo>
                  <a:lnTo>
                    <a:pt x="2660" y="159"/>
                  </a:lnTo>
                  <a:lnTo>
                    <a:pt x="2623" y="166"/>
                  </a:lnTo>
                  <a:lnTo>
                    <a:pt x="2593" y="179"/>
                  </a:lnTo>
                  <a:lnTo>
                    <a:pt x="2593" y="191"/>
                  </a:lnTo>
                  <a:lnTo>
                    <a:pt x="2586" y="198"/>
                  </a:lnTo>
                  <a:lnTo>
                    <a:pt x="2578" y="217"/>
                  </a:lnTo>
                  <a:lnTo>
                    <a:pt x="2578" y="230"/>
                  </a:lnTo>
                  <a:lnTo>
                    <a:pt x="2571" y="236"/>
                  </a:lnTo>
                  <a:lnTo>
                    <a:pt x="2556" y="242"/>
                  </a:lnTo>
                  <a:lnTo>
                    <a:pt x="2533" y="249"/>
                  </a:lnTo>
                  <a:lnTo>
                    <a:pt x="2526" y="255"/>
                  </a:lnTo>
                  <a:lnTo>
                    <a:pt x="2519" y="255"/>
                  </a:lnTo>
                  <a:lnTo>
                    <a:pt x="2489" y="249"/>
                  </a:lnTo>
                  <a:lnTo>
                    <a:pt x="2459" y="242"/>
                  </a:lnTo>
                  <a:lnTo>
                    <a:pt x="2437" y="242"/>
                  </a:lnTo>
                  <a:lnTo>
                    <a:pt x="2399" y="249"/>
                  </a:lnTo>
                  <a:lnTo>
                    <a:pt x="2370" y="281"/>
                  </a:lnTo>
                  <a:lnTo>
                    <a:pt x="2332" y="300"/>
                  </a:lnTo>
                  <a:lnTo>
                    <a:pt x="2295" y="300"/>
                  </a:lnTo>
                  <a:lnTo>
                    <a:pt x="2243" y="306"/>
                  </a:lnTo>
                  <a:lnTo>
                    <a:pt x="2235" y="306"/>
                  </a:lnTo>
                  <a:lnTo>
                    <a:pt x="2221" y="313"/>
                  </a:lnTo>
                  <a:lnTo>
                    <a:pt x="2213" y="319"/>
                  </a:lnTo>
                  <a:lnTo>
                    <a:pt x="2213" y="332"/>
                  </a:lnTo>
                  <a:lnTo>
                    <a:pt x="2206" y="344"/>
                  </a:lnTo>
                  <a:lnTo>
                    <a:pt x="2198" y="351"/>
                  </a:lnTo>
                  <a:lnTo>
                    <a:pt x="2153" y="364"/>
                  </a:lnTo>
                  <a:lnTo>
                    <a:pt x="2109" y="383"/>
                  </a:lnTo>
                  <a:lnTo>
                    <a:pt x="2101" y="402"/>
                  </a:lnTo>
                  <a:lnTo>
                    <a:pt x="2094" y="408"/>
                  </a:lnTo>
                  <a:lnTo>
                    <a:pt x="2079" y="415"/>
                  </a:lnTo>
                  <a:lnTo>
                    <a:pt x="2057" y="421"/>
                  </a:lnTo>
                  <a:lnTo>
                    <a:pt x="2049" y="427"/>
                  </a:lnTo>
                  <a:lnTo>
                    <a:pt x="2042" y="427"/>
                  </a:lnTo>
                  <a:lnTo>
                    <a:pt x="2034" y="440"/>
                  </a:lnTo>
                  <a:lnTo>
                    <a:pt x="2027" y="447"/>
                  </a:lnTo>
                  <a:lnTo>
                    <a:pt x="2004" y="453"/>
                  </a:lnTo>
                  <a:lnTo>
                    <a:pt x="1997" y="453"/>
                  </a:lnTo>
                  <a:lnTo>
                    <a:pt x="1990" y="453"/>
                  </a:lnTo>
                  <a:lnTo>
                    <a:pt x="1982" y="478"/>
                  </a:lnTo>
                  <a:lnTo>
                    <a:pt x="1982" y="491"/>
                  </a:lnTo>
                  <a:lnTo>
                    <a:pt x="1975" y="498"/>
                  </a:lnTo>
                  <a:lnTo>
                    <a:pt x="1960" y="510"/>
                  </a:lnTo>
                  <a:lnTo>
                    <a:pt x="1952" y="523"/>
                  </a:lnTo>
                  <a:lnTo>
                    <a:pt x="1952" y="529"/>
                  </a:lnTo>
                  <a:lnTo>
                    <a:pt x="1945" y="523"/>
                  </a:lnTo>
                  <a:lnTo>
                    <a:pt x="1937" y="523"/>
                  </a:lnTo>
                  <a:lnTo>
                    <a:pt x="1915" y="523"/>
                  </a:lnTo>
                  <a:lnTo>
                    <a:pt x="1900" y="529"/>
                  </a:lnTo>
                  <a:lnTo>
                    <a:pt x="1848" y="529"/>
                  </a:lnTo>
                  <a:lnTo>
                    <a:pt x="1803" y="523"/>
                  </a:lnTo>
                  <a:lnTo>
                    <a:pt x="1781" y="504"/>
                  </a:lnTo>
                  <a:lnTo>
                    <a:pt x="1781" y="485"/>
                  </a:lnTo>
                  <a:lnTo>
                    <a:pt x="1773" y="466"/>
                  </a:lnTo>
                  <a:lnTo>
                    <a:pt x="1773" y="434"/>
                  </a:lnTo>
                  <a:lnTo>
                    <a:pt x="1766" y="415"/>
                  </a:lnTo>
                  <a:lnTo>
                    <a:pt x="1751" y="402"/>
                  </a:lnTo>
                  <a:lnTo>
                    <a:pt x="1736" y="396"/>
                  </a:lnTo>
                  <a:lnTo>
                    <a:pt x="1729" y="389"/>
                  </a:lnTo>
                  <a:lnTo>
                    <a:pt x="1714" y="364"/>
                  </a:lnTo>
                  <a:lnTo>
                    <a:pt x="1699" y="344"/>
                  </a:lnTo>
                  <a:lnTo>
                    <a:pt x="1677" y="325"/>
                  </a:lnTo>
                  <a:lnTo>
                    <a:pt x="1647" y="313"/>
                  </a:lnTo>
                  <a:lnTo>
                    <a:pt x="1617" y="300"/>
                  </a:lnTo>
                  <a:lnTo>
                    <a:pt x="1587" y="287"/>
                  </a:lnTo>
                  <a:lnTo>
                    <a:pt x="1587" y="268"/>
                  </a:lnTo>
                  <a:lnTo>
                    <a:pt x="1580" y="242"/>
                  </a:lnTo>
                  <a:lnTo>
                    <a:pt x="1572" y="230"/>
                  </a:lnTo>
                  <a:lnTo>
                    <a:pt x="1557" y="217"/>
                  </a:lnTo>
                  <a:lnTo>
                    <a:pt x="1535" y="204"/>
                  </a:lnTo>
                  <a:lnTo>
                    <a:pt x="1483" y="179"/>
                  </a:lnTo>
                  <a:lnTo>
                    <a:pt x="1431" y="159"/>
                  </a:lnTo>
                  <a:lnTo>
                    <a:pt x="1431" y="134"/>
                  </a:lnTo>
                  <a:lnTo>
                    <a:pt x="1438" y="108"/>
                  </a:lnTo>
                  <a:lnTo>
                    <a:pt x="1446" y="102"/>
                  </a:lnTo>
                  <a:lnTo>
                    <a:pt x="1446" y="89"/>
                  </a:lnTo>
                  <a:lnTo>
                    <a:pt x="1431" y="70"/>
                  </a:lnTo>
                  <a:lnTo>
                    <a:pt x="1416" y="51"/>
                  </a:lnTo>
                  <a:lnTo>
                    <a:pt x="1401" y="51"/>
                  </a:lnTo>
                  <a:lnTo>
                    <a:pt x="1393" y="45"/>
                  </a:lnTo>
                  <a:lnTo>
                    <a:pt x="1386" y="45"/>
                  </a:lnTo>
                  <a:lnTo>
                    <a:pt x="1371" y="26"/>
                  </a:lnTo>
                  <a:lnTo>
                    <a:pt x="1364" y="13"/>
                  </a:lnTo>
                  <a:lnTo>
                    <a:pt x="1356" y="6"/>
                  </a:lnTo>
                  <a:lnTo>
                    <a:pt x="1334" y="0"/>
                  </a:lnTo>
                  <a:lnTo>
                    <a:pt x="1274" y="0"/>
                  </a:lnTo>
                  <a:lnTo>
                    <a:pt x="1215" y="6"/>
                  </a:lnTo>
                  <a:lnTo>
                    <a:pt x="1200" y="13"/>
                  </a:lnTo>
                  <a:lnTo>
                    <a:pt x="1185" y="38"/>
                  </a:lnTo>
                  <a:lnTo>
                    <a:pt x="1177" y="57"/>
                  </a:lnTo>
                  <a:lnTo>
                    <a:pt x="1170" y="70"/>
                  </a:lnTo>
                  <a:lnTo>
                    <a:pt x="1155" y="83"/>
                  </a:lnTo>
                  <a:lnTo>
                    <a:pt x="1125" y="89"/>
                  </a:lnTo>
                  <a:lnTo>
                    <a:pt x="1103" y="89"/>
                  </a:lnTo>
                  <a:lnTo>
                    <a:pt x="1088" y="89"/>
                  </a:lnTo>
                  <a:lnTo>
                    <a:pt x="1073" y="108"/>
                  </a:lnTo>
                  <a:lnTo>
                    <a:pt x="1058" y="128"/>
                  </a:lnTo>
                  <a:lnTo>
                    <a:pt x="1051" y="153"/>
                  </a:lnTo>
                  <a:lnTo>
                    <a:pt x="1051" y="172"/>
                  </a:lnTo>
                  <a:lnTo>
                    <a:pt x="1036" y="185"/>
                  </a:lnTo>
                  <a:lnTo>
                    <a:pt x="1013" y="198"/>
                  </a:lnTo>
                  <a:lnTo>
                    <a:pt x="1006" y="230"/>
                  </a:lnTo>
                  <a:lnTo>
                    <a:pt x="991" y="249"/>
                  </a:lnTo>
                  <a:lnTo>
                    <a:pt x="976" y="255"/>
                  </a:lnTo>
                  <a:lnTo>
                    <a:pt x="946" y="262"/>
                  </a:lnTo>
                  <a:lnTo>
                    <a:pt x="931" y="281"/>
                  </a:lnTo>
                  <a:lnTo>
                    <a:pt x="924" y="300"/>
                  </a:lnTo>
                  <a:lnTo>
                    <a:pt x="931" y="313"/>
                  </a:lnTo>
                  <a:lnTo>
                    <a:pt x="946" y="332"/>
                  </a:lnTo>
                  <a:lnTo>
                    <a:pt x="939" y="351"/>
                  </a:lnTo>
                  <a:lnTo>
                    <a:pt x="924" y="357"/>
                  </a:lnTo>
                  <a:lnTo>
                    <a:pt x="894" y="370"/>
                  </a:lnTo>
                  <a:lnTo>
                    <a:pt x="857" y="364"/>
                  </a:lnTo>
                  <a:lnTo>
                    <a:pt x="820" y="364"/>
                  </a:lnTo>
                  <a:lnTo>
                    <a:pt x="812" y="370"/>
                  </a:lnTo>
                  <a:lnTo>
                    <a:pt x="797" y="370"/>
                  </a:lnTo>
                  <a:lnTo>
                    <a:pt x="790" y="376"/>
                  </a:lnTo>
                  <a:lnTo>
                    <a:pt x="775" y="376"/>
                  </a:lnTo>
                  <a:lnTo>
                    <a:pt x="760" y="364"/>
                  </a:lnTo>
                  <a:lnTo>
                    <a:pt x="753" y="344"/>
                  </a:lnTo>
                  <a:lnTo>
                    <a:pt x="745" y="332"/>
                  </a:lnTo>
                  <a:lnTo>
                    <a:pt x="723" y="319"/>
                  </a:lnTo>
                  <a:lnTo>
                    <a:pt x="708" y="319"/>
                  </a:lnTo>
                  <a:lnTo>
                    <a:pt x="693" y="325"/>
                  </a:lnTo>
                  <a:lnTo>
                    <a:pt x="671" y="325"/>
                  </a:lnTo>
                  <a:lnTo>
                    <a:pt x="656" y="332"/>
                  </a:lnTo>
                  <a:lnTo>
                    <a:pt x="648" y="332"/>
                  </a:lnTo>
                  <a:lnTo>
                    <a:pt x="633" y="338"/>
                  </a:lnTo>
                  <a:lnTo>
                    <a:pt x="626" y="344"/>
                  </a:lnTo>
                  <a:lnTo>
                    <a:pt x="618" y="344"/>
                  </a:lnTo>
                  <a:lnTo>
                    <a:pt x="604" y="357"/>
                  </a:lnTo>
                  <a:lnTo>
                    <a:pt x="589" y="370"/>
                  </a:lnTo>
                  <a:lnTo>
                    <a:pt x="566" y="370"/>
                  </a:lnTo>
                  <a:lnTo>
                    <a:pt x="537" y="376"/>
                  </a:lnTo>
                  <a:lnTo>
                    <a:pt x="507" y="376"/>
                  </a:lnTo>
                  <a:lnTo>
                    <a:pt x="477" y="376"/>
                  </a:lnTo>
                  <a:lnTo>
                    <a:pt x="447" y="383"/>
                  </a:lnTo>
                  <a:lnTo>
                    <a:pt x="425" y="402"/>
                  </a:lnTo>
                  <a:lnTo>
                    <a:pt x="402" y="427"/>
                  </a:lnTo>
                  <a:lnTo>
                    <a:pt x="365" y="434"/>
                  </a:lnTo>
                  <a:lnTo>
                    <a:pt x="328" y="440"/>
                  </a:lnTo>
                  <a:lnTo>
                    <a:pt x="298" y="440"/>
                  </a:lnTo>
                  <a:lnTo>
                    <a:pt x="268" y="453"/>
                  </a:lnTo>
                  <a:lnTo>
                    <a:pt x="246" y="459"/>
                  </a:lnTo>
                  <a:lnTo>
                    <a:pt x="216" y="453"/>
                  </a:lnTo>
                  <a:lnTo>
                    <a:pt x="186" y="453"/>
                  </a:lnTo>
                  <a:lnTo>
                    <a:pt x="164" y="453"/>
                  </a:lnTo>
                  <a:lnTo>
                    <a:pt x="127" y="453"/>
                  </a:lnTo>
                  <a:lnTo>
                    <a:pt x="119" y="459"/>
                  </a:lnTo>
                  <a:lnTo>
                    <a:pt x="112" y="466"/>
                  </a:lnTo>
                  <a:lnTo>
                    <a:pt x="112" y="478"/>
                  </a:lnTo>
                  <a:lnTo>
                    <a:pt x="104" y="485"/>
                  </a:lnTo>
                  <a:lnTo>
                    <a:pt x="89" y="498"/>
                  </a:lnTo>
                  <a:lnTo>
                    <a:pt x="75" y="498"/>
                  </a:lnTo>
                  <a:lnTo>
                    <a:pt x="37" y="498"/>
                  </a:lnTo>
                  <a:lnTo>
                    <a:pt x="15" y="536"/>
                  </a:lnTo>
                  <a:lnTo>
                    <a:pt x="15" y="549"/>
                  </a:lnTo>
                  <a:lnTo>
                    <a:pt x="7" y="555"/>
                  </a:lnTo>
                  <a:lnTo>
                    <a:pt x="7" y="555"/>
                  </a:lnTo>
                  <a:lnTo>
                    <a:pt x="0" y="555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2781" name="Freeform 13"/>
          <p:cNvSpPr>
            <a:spLocks/>
          </p:cNvSpPr>
          <p:nvPr/>
        </p:nvSpPr>
        <p:spPr bwMode="auto">
          <a:xfrm>
            <a:off x="765175" y="1565275"/>
            <a:ext cx="7477125" cy="425450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74" y="163"/>
              </a:cxn>
              <a:cxn ang="0">
                <a:pos x="166" y="147"/>
              </a:cxn>
              <a:cxn ang="0">
                <a:pos x="266" y="131"/>
              </a:cxn>
              <a:cxn ang="0">
                <a:pos x="332" y="121"/>
              </a:cxn>
              <a:cxn ang="0">
                <a:pos x="398" y="113"/>
              </a:cxn>
              <a:cxn ang="0">
                <a:pos x="481" y="103"/>
              </a:cxn>
              <a:cxn ang="0">
                <a:pos x="573" y="93"/>
              </a:cxn>
              <a:cxn ang="0">
                <a:pos x="672" y="81"/>
              </a:cxn>
              <a:cxn ang="0">
                <a:pos x="780" y="69"/>
              </a:cxn>
              <a:cxn ang="0">
                <a:pos x="996" y="48"/>
              </a:cxn>
              <a:cxn ang="0">
                <a:pos x="1104" y="38"/>
              </a:cxn>
              <a:cxn ang="0">
                <a:pos x="1204" y="30"/>
              </a:cxn>
              <a:cxn ang="0">
                <a:pos x="1387" y="18"/>
              </a:cxn>
              <a:cxn ang="0">
                <a:pos x="1569" y="10"/>
              </a:cxn>
              <a:cxn ang="0">
                <a:pos x="1744" y="4"/>
              </a:cxn>
              <a:cxn ang="0">
                <a:pos x="1918" y="0"/>
              </a:cxn>
              <a:cxn ang="0">
                <a:pos x="2084" y="0"/>
              </a:cxn>
              <a:cxn ang="0">
                <a:pos x="2242" y="4"/>
              </a:cxn>
              <a:cxn ang="0">
                <a:pos x="2408" y="10"/>
              </a:cxn>
              <a:cxn ang="0">
                <a:pos x="2500" y="16"/>
              </a:cxn>
              <a:cxn ang="0">
                <a:pos x="2591" y="20"/>
              </a:cxn>
              <a:cxn ang="0">
                <a:pos x="2691" y="26"/>
              </a:cxn>
              <a:cxn ang="0">
                <a:pos x="2807" y="32"/>
              </a:cxn>
              <a:cxn ang="0">
                <a:pos x="3040" y="46"/>
              </a:cxn>
              <a:cxn ang="0">
                <a:pos x="3280" y="63"/>
              </a:cxn>
              <a:cxn ang="0">
                <a:pos x="3388" y="71"/>
              </a:cxn>
              <a:cxn ang="0">
                <a:pos x="3488" y="79"/>
              </a:cxn>
              <a:cxn ang="0">
                <a:pos x="3671" y="93"/>
              </a:cxn>
              <a:cxn ang="0">
                <a:pos x="3829" y="109"/>
              </a:cxn>
              <a:cxn ang="0">
                <a:pos x="3970" y="125"/>
              </a:cxn>
              <a:cxn ang="0">
                <a:pos x="4119" y="147"/>
              </a:cxn>
              <a:cxn ang="0">
                <a:pos x="4202" y="161"/>
              </a:cxn>
              <a:cxn ang="0">
                <a:pos x="4285" y="177"/>
              </a:cxn>
              <a:cxn ang="0">
                <a:pos x="4452" y="211"/>
              </a:cxn>
              <a:cxn ang="0">
                <a:pos x="4535" y="229"/>
              </a:cxn>
              <a:cxn ang="0">
                <a:pos x="4601" y="245"/>
              </a:cxn>
              <a:cxn ang="0">
                <a:pos x="4667" y="257"/>
              </a:cxn>
              <a:cxn ang="0">
                <a:pos x="4709" y="267"/>
              </a:cxn>
            </a:cxnLst>
            <a:rect l="0" t="0" r="r" b="b"/>
            <a:pathLst>
              <a:path w="4710" h="268">
                <a:moveTo>
                  <a:pt x="0" y="179"/>
                </a:moveTo>
                <a:lnTo>
                  <a:pt x="74" y="163"/>
                </a:lnTo>
                <a:lnTo>
                  <a:pt x="166" y="147"/>
                </a:lnTo>
                <a:lnTo>
                  <a:pt x="266" y="131"/>
                </a:lnTo>
                <a:lnTo>
                  <a:pt x="332" y="121"/>
                </a:lnTo>
                <a:lnTo>
                  <a:pt x="398" y="113"/>
                </a:lnTo>
                <a:lnTo>
                  <a:pt x="481" y="103"/>
                </a:lnTo>
                <a:lnTo>
                  <a:pt x="573" y="93"/>
                </a:lnTo>
                <a:lnTo>
                  <a:pt x="672" y="81"/>
                </a:lnTo>
                <a:lnTo>
                  <a:pt x="780" y="69"/>
                </a:lnTo>
                <a:lnTo>
                  <a:pt x="996" y="48"/>
                </a:lnTo>
                <a:lnTo>
                  <a:pt x="1104" y="38"/>
                </a:lnTo>
                <a:lnTo>
                  <a:pt x="1204" y="30"/>
                </a:lnTo>
                <a:lnTo>
                  <a:pt x="1387" y="18"/>
                </a:lnTo>
                <a:lnTo>
                  <a:pt x="1569" y="10"/>
                </a:lnTo>
                <a:lnTo>
                  <a:pt x="1744" y="4"/>
                </a:lnTo>
                <a:lnTo>
                  <a:pt x="1918" y="0"/>
                </a:lnTo>
                <a:lnTo>
                  <a:pt x="2084" y="0"/>
                </a:lnTo>
                <a:lnTo>
                  <a:pt x="2242" y="4"/>
                </a:lnTo>
                <a:lnTo>
                  <a:pt x="2408" y="10"/>
                </a:lnTo>
                <a:lnTo>
                  <a:pt x="2500" y="16"/>
                </a:lnTo>
                <a:lnTo>
                  <a:pt x="2591" y="20"/>
                </a:lnTo>
                <a:lnTo>
                  <a:pt x="2691" y="26"/>
                </a:lnTo>
                <a:lnTo>
                  <a:pt x="2807" y="32"/>
                </a:lnTo>
                <a:lnTo>
                  <a:pt x="3040" y="46"/>
                </a:lnTo>
                <a:lnTo>
                  <a:pt x="3280" y="63"/>
                </a:lnTo>
                <a:lnTo>
                  <a:pt x="3388" y="71"/>
                </a:lnTo>
                <a:lnTo>
                  <a:pt x="3488" y="79"/>
                </a:lnTo>
                <a:lnTo>
                  <a:pt x="3671" y="93"/>
                </a:lnTo>
                <a:lnTo>
                  <a:pt x="3829" y="109"/>
                </a:lnTo>
                <a:lnTo>
                  <a:pt x="3970" y="125"/>
                </a:lnTo>
                <a:lnTo>
                  <a:pt x="4119" y="147"/>
                </a:lnTo>
                <a:lnTo>
                  <a:pt x="4202" y="161"/>
                </a:lnTo>
                <a:lnTo>
                  <a:pt x="4285" y="177"/>
                </a:lnTo>
                <a:lnTo>
                  <a:pt x="4452" y="211"/>
                </a:lnTo>
                <a:lnTo>
                  <a:pt x="4535" y="229"/>
                </a:lnTo>
                <a:lnTo>
                  <a:pt x="4601" y="245"/>
                </a:lnTo>
                <a:lnTo>
                  <a:pt x="4667" y="257"/>
                </a:lnTo>
                <a:lnTo>
                  <a:pt x="4709" y="267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3400" y="1847850"/>
            <a:ext cx="8015288" cy="509588"/>
            <a:chOff x="336" y="1164"/>
            <a:chExt cx="5049" cy="321"/>
          </a:xfrm>
        </p:grpSpPr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336" y="1181"/>
              <a:ext cx="5049" cy="242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77" y="182"/>
                </a:cxn>
                <a:cxn ang="0">
                  <a:pos x="172" y="166"/>
                </a:cxn>
                <a:cxn ang="0">
                  <a:pos x="284" y="150"/>
                </a:cxn>
                <a:cxn ang="0">
                  <a:pos x="353" y="139"/>
                </a:cxn>
                <a:cxn ang="0">
                  <a:pos x="431" y="130"/>
                </a:cxn>
                <a:cxn ang="0">
                  <a:pos x="517" y="118"/>
                </a:cxn>
                <a:cxn ang="0">
                  <a:pos x="620" y="107"/>
                </a:cxn>
                <a:cxn ang="0">
                  <a:pos x="724" y="93"/>
                </a:cxn>
                <a:cxn ang="0">
                  <a:pos x="836" y="82"/>
                </a:cxn>
                <a:cxn ang="0">
                  <a:pos x="1068" y="57"/>
                </a:cxn>
                <a:cxn ang="0">
                  <a:pos x="1189" y="48"/>
                </a:cxn>
                <a:cxn ang="0">
                  <a:pos x="1292" y="39"/>
                </a:cxn>
                <a:cxn ang="0">
                  <a:pos x="1490" y="25"/>
                </a:cxn>
                <a:cxn ang="0">
                  <a:pos x="1680" y="13"/>
                </a:cxn>
                <a:cxn ang="0">
                  <a:pos x="1869" y="7"/>
                </a:cxn>
                <a:cxn ang="0">
                  <a:pos x="2059" y="2"/>
                </a:cxn>
                <a:cxn ang="0">
                  <a:pos x="2231" y="0"/>
                </a:cxn>
                <a:cxn ang="0">
                  <a:pos x="2403" y="2"/>
                </a:cxn>
                <a:cxn ang="0">
                  <a:pos x="2584" y="7"/>
                </a:cxn>
                <a:cxn ang="0">
                  <a:pos x="2774" y="13"/>
                </a:cxn>
                <a:cxn ang="0">
                  <a:pos x="2886" y="18"/>
                </a:cxn>
                <a:cxn ang="0">
                  <a:pos x="3006" y="23"/>
                </a:cxn>
                <a:cxn ang="0">
                  <a:pos x="3256" y="36"/>
                </a:cxn>
                <a:cxn ang="0">
                  <a:pos x="3515" y="50"/>
                </a:cxn>
                <a:cxn ang="0">
                  <a:pos x="3627" y="57"/>
                </a:cxn>
                <a:cxn ang="0">
                  <a:pos x="3739" y="64"/>
                </a:cxn>
                <a:cxn ang="0">
                  <a:pos x="3842" y="70"/>
                </a:cxn>
                <a:cxn ang="0">
                  <a:pos x="3928" y="77"/>
                </a:cxn>
                <a:cxn ang="0">
                  <a:pos x="4100" y="91"/>
                </a:cxn>
                <a:cxn ang="0">
                  <a:pos x="4255" y="107"/>
                </a:cxn>
                <a:cxn ang="0">
                  <a:pos x="4419" y="125"/>
                </a:cxn>
                <a:cxn ang="0">
                  <a:pos x="4505" y="139"/>
                </a:cxn>
                <a:cxn ang="0">
                  <a:pos x="4591" y="155"/>
                </a:cxn>
                <a:cxn ang="0">
                  <a:pos x="4772" y="186"/>
                </a:cxn>
                <a:cxn ang="0">
                  <a:pos x="4858" y="205"/>
                </a:cxn>
                <a:cxn ang="0">
                  <a:pos x="4936" y="218"/>
                </a:cxn>
                <a:cxn ang="0">
                  <a:pos x="4996" y="232"/>
                </a:cxn>
                <a:cxn ang="0">
                  <a:pos x="5048" y="241"/>
                </a:cxn>
              </a:cxnLst>
              <a:rect l="0" t="0" r="r" b="b"/>
              <a:pathLst>
                <a:path w="5049" h="242">
                  <a:moveTo>
                    <a:pt x="0" y="198"/>
                  </a:moveTo>
                  <a:lnTo>
                    <a:pt x="77" y="182"/>
                  </a:lnTo>
                  <a:lnTo>
                    <a:pt x="172" y="166"/>
                  </a:lnTo>
                  <a:lnTo>
                    <a:pt x="284" y="150"/>
                  </a:lnTo>
                  <a:lnTo>
                    <a:pt x="353" y="139"/>
                  </a:lnTo>
                  <a:lnTo>
                    <a:pt x="431" y="130"/>
                  </a:lnTo>
                  <a:lnTo>
                    <a:pt x="517" y="118"/>
                  </a:lnTo>
                  <a:lnTo>
                    <a:pt x="620" y="107"/>
                  </a:lnTo>
                  <a:lnTo>
                    <a:pt x="724" y="93"/>
                  </a:lnTo>
                  <a:lnTo>
                    <a:pt x="836" y="82"/>
                  </a:lnTo>
                  <a:lnTo>
                    <a:pt x="1068" y="57"/>
                  </a:lnTo>
                  <a:lnTo>
                    <a:pt x="1189" y="48"/>
                  </a:lnTo>
                  <a:lnTo>
                    <a:pt x="1292" y="39"/>
                  </a:lnTo>
                  <a:lnTo>
                    <a:pt x="1490" y="25"/>
                  </a:lnTo>
                  <a:lnTo>
                    <a:pt x="1680" y="13"/>
                  </a:lnTo>
                  <a:lnTo>
                    <a:pt x="1869" y="7"/>
                  </a:lnTo>
                  <a:lnTo>
                    <a:pt x="2059" y="2"/>
                  </a:lnTo>
                  <a:lnTo>
                    <a:pt x="2231" y="0"/>
                  </a:lnTo>
                  <a:lnTo>
                    <a:pt x="2403" y="2"/>
                  </a:lnTo>
                  <a:lnTo>
                    <a:pt x="2584" y="7"/>
                  </a:lnTo>
                  <a:lnTo>
                    <a:pt x="2774" y="13"/>
                  </a:lnTo>
                  <a:lnTo>
                    <a:pt x="2886" y="18"/>
                  </a:lnTo>
                  <a:lnTo>
                    <a:pt x="3006" y="23"/>
                  </a:lnTo>
                  <a:lnTo>
                    <a:pt x="3256" y="36"/>
                  </a:lnTo>
                  <a:lnTo>
                    <a:pt x="3515" y="50"/>
                  </a:lnTo>
                  <a:lnTo>
                    <a:pt x="3627" y="57"/>
                  </a:lnTo>
                  <a:lnTo>
                    <a:pt x="3739" y="64"/>
                  </a:lnTo>
                  <a:lnTo>
                    <a:pt x="3842" y="70"/>
                  </a:lnTo>
                  <a:lnTo>
                    <a:pt x="3928" y="77"/>
                  </a:lnTo>
                  <a:lnTo>
                    <a:pt x="4100" y="91"/>
                  </a:lnTo>
                  <a:lnTo>
                    <a:pt x="4255" y="107"/>
                  </a:lnTo>
                  <a:lnTo>
                    <a:pt x="4419" y="125"/>
                  </a:lnTo>
                  <a:lnTo>
                    <a:pt x="4505" y="139"/>
                  </a:lnTo>
                  <a:lnTo>
                    <a:pt x="4591" y="155"/>
                  </a:lnTo>
                  <a:lnTo>
                    <a:pt x="4772" y="186"/>
                  </a:lnTo>
                  <a:lnTo>
                    <a:pt x="4858" y="205"/>
                  </a:lnTo>
                  <a:lnTo>
                    <a:pt x="4936" y="218"/>
                  </a:lnTo>
                  <a:lnTo>
                    <a:pt x="4996" y="232"/>
                  </a:lnTo>
                  <a:lnTo>
                    <a:pt x="5048" y="241"/>
                  </a:lnTo>
                </a:path>
              </a:pathLst>
            </a:custGeom>
            <a:noFill/>
            <a:ln w="25400" cap="rnd" cmpd="sng">
              <a:solidFill>
                <a:srgbClr val="CCCC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auto">
            <a:xfrm>
              <a:off x="816" y="1295"/>
              <a:ext cx="14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3"/>
                </a:cxn>
                <a:cxn ang="0">
                  <a:pos x="57" y="5"/>
                </a:cxn>
                <a:cxn ang="0">
                  <a:pos x="80" y="10"/>
                </a:cxn>
                <a:cxn ang="0">
                  <a:pos x="102" y="16"/>
                </a:cxn>
                <a:cxn ang="0">
                  <a:pos x="119" y="23"/>
                </a:cxn>
                <a:cxn ang="0">
                  <a:pos x="133" y="33"/>
                </a:cxn>
                <a:cxn ang="0">
                  <a:pos x="140" y="44"/>
                </a:cxn>
                <a:cxn ang="0">
                  <a:pos x="143" y="53"/>
                </a:cxn>
                <a:cxn ang="0">
                  <a:pos x="143" y="76"/>
                </a:cxn>
                <a:cxn ang="0">
                  <a:pos x="142" y="85"/>
                </a:cxn>
                <a:cxn ang="0">
                  <a:pos x="137" y="92"/>
                </a:cxn>
                <a:cxn ang="0">
                  <a:pos x="128" y="102"/>
                </a:cxn>
                <a:cxn ang="0">
                  <a:pos x="117" y="108"/>
                </a:cxn>
                <a:cxn ang="0">
                  <a:pos x="103" y="113"/>
                </a:cxn>
                <a:cxn ang="0">
                  <a:pos x="88" y="120"/>
                </a:cxn>
                <a:cxn ang="0">
                  <a:pos x="70" y="125"/>
                </a:cxn>
                <a:cxn ang="0">
                  <a:pos x="48" y="127"/>
                </a:cxn>
                <a:cxn ang="0">
                  <a:pos x="48" y="143"/>
                </a:cxn>
                <a:cxn ang="0">
                  <a:pos x="0" y="120"/>
                </a:cxn>
                <a:cxn ang="0">
                  <a:pos x="48" y="90"/>
                </a:cxn>
                <a:cxn ang="0">
                  <a:pos x="48" y="104"/>
                </a:cxn>
                <a:cxn ang="0">
                  <a:pos x="80" y="97"/>
                </a:cxn>
                <a:cxn ang="0">
                  <a:pos x="94" y="92"/>
                </a:cxn>
                <a:cxn ang="0">
                  <a:pos x="108" y="90"/>
                </a:cxn>
                <a:cxn ang="0">
                  <a:pos x="119" y="83"/>
                </a:cxn>
                <a:cxn ang="0">
                  <a:pos x="128" y="79"/>
                </a:cxn>
                <a:cxn ang="0">
                  <a:pos x="136" y="74"/>
                </a:cxn>
                <a:cxn ang="0">
                  <a:pos x="140" y="67"/>
                </a:cxn>
                <a:cxn ang="0">
                  <a:pos x="140" y="67"/>
                </a:cxn>
                <a:cxn ang="0">
                  <a:pos x="133" y="58"/>
                </a:cxn>
                <a:cxn ang="0">
                  <a:pos x="122" y="49"/>
                </a:cxn>
                <a:cxn ang="0">
                  <a:pos x="108" y="42"/>
                </a:cxn>
                <a:cxn ang="0">
                  <a:pos x="90" y="35"/>
                </a:cxn>
                <a:cxn ang="0">
                  <a:pos x="70" y="30"/>
                </a:cxn>
                <a:cxn ang="0">
                  <a:pos x="48" y="26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lnTo>
                    <a:pt x="30" y="3"/>
                  </a:lnTo>
                  <a:lnTo>
                    <a:pt x="57" y="5"/>
                  </a:lnTo>
                  <a:lnTo>
                    <a:pt x="80" y="10"/>
                  </a:lnTo>
                  <a:lnTo>
                    <a:pt x="102" y="16"/>
                  </a:lnTo>
                  <a:lnTo>
                    <a:pt x="119" y="23"/>
                  </a:lnTo>
                  <a:lnTo>
                    <a:pt x="133" y="33"/>
                  </a:lnTo>
                  <a:lnTo>
                    <a:pt x="140" y="44"/>
                  </a:lnTo>
                  <a:lnTo>
                    <a:pt x="143" y="53"/>
                  </a:lnTo>
                  <a:lnTo>
                    <a:pt x="143" y="76"/>
                  </a:lnTo>
                  <a:lnTo>
                    <a:pt x="142" y="85"/>
                  </a:lnTo>
                  <a:lnTo>
                    <a:pt x="137" y="92"/>
                  </a:lnTo>
                  <a:lnTo>
                    <a:pt x="128" y="102"/>
                  </a:lnTo>
                  <a:lnTo>
                    <a:pt x="117" y="108"/>
                  </a:lnTo>
                  <a:lnTo>
                    <a:pt x="103" y="113"/>
                  </a:lnTo>
                  <a:lnTo>
                    <a:pt x="88" y="120"/>
                  </a:lnTo>
                  <a:lnTo>
                    <a:pt x="70" y="125"/>
                  </a:lnTo>
                  <a:lnTo>
                    <a:pt x="48" y="127"/>
                  </a:lnTo>
                  <a:lnTo>
                    <a:pt x="48" y="143"/>
                  </a:lnTo>
                  <a:lnTo>
                    <a:pt x="0" y="120"/>
                  </a:lnTo>
                  <a:lnTo>
                    <a:pt x="48" y="90"/>
                  </a:lnTo>
                  <a:lnTo>
                    <a:pt x="48" y="104"/>
                  </a:lnTo>
                  <a:lnTo>
                    <a:pt x="80" y="97"/>
                  </a:lnTo>
                  <a:lnTo>
                    <a:pt x="94" y="92"/>
                  </a:lnTo>
                  <a:lnTo>
                    <a:pt x="108" y="90"/>
                  </a:lnTo>
                  <a:lnTo>
                    <a:pt x="119" y="83"/>
                  </a:lnTo>
                  <a:lnTo>
                    <a:pt x="128" y="79"/>
                  </a:lnTo>
                  <a:lnTo>
                    <a:pt x="136" y="74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33" y="58"/>
                  </a:lnTo>
                  <a:lnTo>
                    <a:pt x="122" y="49"/>
                  </a:lnTo>
                  <a:lnTo>
                    <a:pt x="108" y="42"/>
                  </a:lnTo>
                  <a:lnTo>
                    <a:pt x="90" y="35"/>
                  </a:lnTo>
                  <a:lnTo>
                    <a:pt x="70" y="30"/>
                  </a:lnTo>
                  <a:lnTo>
                    <a:pt x="48" y="26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1201" y="1248"/>
              <a:ext cx="145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3"/>
                </a:cxn>
                <a:cxn ang="0">
                  <a:pos x="56" y="5"/>
                </a:cxn>
                <a:cxn ang="0">
                  <a:pos x="79" y="12"/>
                </a:cxn>
                <a:cxn ang="0">
                  <a:pos x="101" y="21"/>
                </a:cxn>
                <a:cxn ang="0">
                  <a:pos x="120" y="33"/>
                </a:cxn>
                <a:cxn ang="0">
                  <a:pos x="133" y="44"/>
                </a:cxn>
                <a:cxn ang="0">
                  <a:pos x="142" y="58"/>
                </a:cxn>
                <a:cxn ang="0">
                  <a:pos x="144" y="72"/>
                </a:cxn>
                <a:cxn ang="0">
                  <a:pos x="144" y="102"/>
                </a:cxn>
                <a:cxn ang="0">
                  <a:pos x="142" y="113"/>
                </a:cxn>
                <a:cxn ang="0">
                  <a:pos x="138" y="122"/>
                </a:cxn>
                <a:cxn ang="0">
                  <a:pos x="129" y="134"/>
                </a:cxn>
                <a:cxn ang="0">
                  <a:pos x="118" y="143"/>
                </a:cxn>
                <a:cxn ang="0">
                  <a:pos x="103" y="152"/>
                </a:cxn>
                <a:cxn ang="0">
                  <a:pos x="86" y="159"/>
                </a:cxn>
                <a:cxn ang="0">
                  <a:pos x="69" y="164"/>
                </a:cxn>
                <a:cxn ang="0">
                  <a:pos x="47" y="168"/>
                </a:cxn>
                <a:cxn ang="0">
                  <a:pos x="47" y="189"/>
                </a:cxn>
                <a:cxn ang="0">
                  <a:pos x="0" y="157"/>
                </a:cxn>
                <a:cxn ang="0">
                  <a:pos x="47" y="120"/>
                </a:cxn>
                <a:cxn ang="0">
                  <a:pos x="47" y="138"/>
                </a:cxn>
                <a:cxn ang="0">
                  <a:pos x="79" y="129"/>
                </a:cxn>
                <a:cxn ang="0">
                  <a:pos x="107" y="118"/>
                </a:cxn>
                <a:cxn ang="0">
                  <a:pos x="127" y="104"/>
                </a:cxn>
                <a:cxn ang="0">
                  <a:pos x="135" y="95"/>
                </a:cxn>
                <a:cxn ang="0">
                  <a:pos x="140" y="86"/>
                </a:cxn>
                <a:cxn ang="0">
                  <a:pos x="140" y="86"/>
                </a:cxn>
                <a:cxn ang="0">
                  <a:pos x="133" y="74"/>
                </a:cxn>
                <a:cxn ang="0">
                  <a:pos x="120" y="63"/>
                </a:cxn>
                <a:cxn ang="0">
                  <a:pos x="107" y="53"/>
                </a:cxn>
                <a:cxn ang="0">
                  <a:pos x="90" y="46"/>
                </a:cxn>
                <a:cxn ang="0">
                  <a:pos x="69" y="40"/>
                </a:cxn>
                <a:cxn ang="0">
                  <a:pos x="47" y="35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145" h="190">
                  <a:moveTo>
                    <a:pt x="0" y="0"/>
                  </a:moveTo>
                  <a:lnTo>
                    <a:pt x="30" y="3"/>
                  </a:lnTo>
                  <a:lnTo>
                    <a:pt x="56" y="5"/>
                  </a:lnTo>
                  <a:lnTo>
                    <a:pt x="79" y="12"/>
                  </a:lnTo>
                  <a:lnTo>
                    <a:pt x="101" y="21"/>
                  </a:lnTo>
                  <a:lnTo>
                    <a:pt x="120" y="33"/>
                  </a:lnTo>
                  <a:lnTo>
                    <a:pt x="133" y="44"/>
                  </a:lnTo>
                  <a:lnTo>
                    <a:pt x="142" y="58"/>
                  </a:lnTo>
                  <a:lnTo>
                    <a:pt x="144" y="72"/>
                  </a:lnTo>
                  <a:lnTo>
                    <a:pt x="144" y="102"/>
                  </a:lnTo>
                  <a:lnTo>
                    <a:pt x="142" y="113"/>
                  </a:lnTo>
                  <a:lnTo>
                    <a:pt x="138" y="122"/>
                  </a:lnTo>
                  <a:lnTo>
                    <a:pt x="129" y="134"/>
                  </a:lnTo>
                  <a:lnTo>
                    <a:pt x="118" y="143"/>
                  </a:lnTo>
                  <a:lnTo>
                    <a:pt x="103" y="152"/>
                  </a:lnTo>
                  <a:lnTo>
                    <a:pt x="86" y="159"/>
                  </a:lnTo>
                  <a:lnTo>
                    <a:pt x="69" y="164"/>
                  </a:lnTo>
                  <a:lnTo>
                    <a:pt x="47" y="168"/>
                  </a:lnTo>
                  <a:lnTo>
                    <a:pt x="47" y="189"/>
                  </a:lnTo>
                  <a:lnTo>
                    <a:pt x="0" y="157"/>
                  </a:lnTo>
                  <a:lnTo>
                    <a:pt x="47" y="120"/>
                  </a:lnTo>
                  <a:lnTo>
                    <a:pt x="47" y="138"/>
                  </a:lnTo>
                  <a:lnTo>
                    <a:pt x="79" y="129"/>
                  </a:lnTo>
                  <a:lnTo>
                    <a:pt x="107" y="118"/>
                  </a:lnTo>
                  <a:lnTo>
                    <a:pt x="127" y="104"/>
                  </a:lnTo>
                  <a:lnTo>
                    <a:pt x="135" y="95"/>
                  </a:lnTo>
                  <a:lnTo>
                    <a:pt x="140" y="86"/>
                  </a:lnTo>
                  <a:lnTo>
                    <a:pt x="140" y="86"/>
                  </a:lnTo>
                  <a:lnTo>
                    <a:pt x="133" y="74"/>
                  </a:lnTo>
                  <a:lnTo>
                    <a:pt x="120" y="63"/>
                  </a:lnTo>
                  <a:lnTo>
                    <a:pt x="107" y="53"/>
                  </a:lnTo>
                  <a:lnTo>
                    <a:pt x="90" y="46"/>
                  </a:lnTo>
                  <a:lnTo>
                    <a:pt x="69" y="40"/>
                  </a:lnTo>
                  <a:lnTo>
                    <a:pt x="47" y="35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1584" y="1201"/>
              <a:ext cx="194" cy="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"/>
                </a:cxn>
                <a:cxn ang="0">
                  <a:pos x="74" y="7"/>
                </a:cxn>
                <a:cxn ang="0">
                  <a:pos x="108" y="14"/>
                </a:cxn>
                <a:cxn ang="0">
                  <a:pos x="136" y="23"/>
                </a:cxn>
                <a:cxn ang="0">
                  <a:pos x="159" y="37"/>
                </a:cxn>
                <a:cxn ang="0">
                  <a:pos x="179" y="50"/>
                </a:cxn>
                <a:cxn ang="0">
                  <a:pos x="190" y="64"/>
                </a:cxn>
                <a:cxn ang="0">
                  <a:pos x="193" y="80"/>
                </a:cxn>
                <a:cxn ang="0">
                  <a:pos x="193" y="133"/>
                </a:cxn>
                <a:cxn ang="0">
                  <a:pos x="190" y="144"/>
                </a:cxn>
                <a:cxn ang="0">
                  <a:pos x="184" y="156"/>
                </a:cxn>
                <a:cxn ang="0">
                  <a:pos x="173" y="167"/>
                </a:cxn>
                <a:cxn ang="0">
                  <a:pos x="159" y="179"/>
                </a:cxn>
                <a:cxn ang="0">
                  <a:pos x="142" y="188"/>
                </a:cxn>
                <a:cxn ang="0">
                  <a:pos x="122" y="197"/>
                </a:cxn>
                <a:cxn ang="0">
                  <a:pos x="96" y="204"/>
                </a:cxn>
                <a:cxn ang="0">
                  <a:pos x="71" y="209"/>
                </a:cxn>
                <a:cxn ang="0">
                  <a:pos x="71" y="234"/>
                </a:cxn>
                <a:cxn ang="0">
                  <a:pos x="0" y="188"/>
                </a:cxn>
                <a:cxn ang="0">
                  <a:pos x="71" y="133"/>
                </a:cxn>
                <a:cxn ang="0">
                  <a:pos x="71" y="158"/>
                </a:cxn>
                <a:cxn ang="0">
                  <a:pos x="108" y="149"/>
                </a:cxn>
                <a:cxn ang="0">
                  <a:pos x="139" y="138"/>
                </a:cxn>
                <a:cxn ang="0">
                  <a:pos x="165" y="124"/>
                </a:cxn>
                <a:cxn ang="0">
                  <a:pos x="182" y="108"/>
                </a:cxn>
                <a:cxn ang="0">
                  <a:pos x="182" y="108"/>
                </a:cxn>
                <a:cxn ang="0">
                  <a:pos x="170" y="96"/>
                </a:cxn>
                <a:cxn ang="0">
                  <a:pos x="153" y="85"/>
                </a:cxn>
                <a:cxn ang="0">
                  <a:pos x="133" y="76"/>
                </a:cxn>
                <a:cxn ang="0">
                  <a:pos x="113" y="66"/>
                </a:cxn>
                <a:cxn ang="0">
                  <a:pos x="59" y="55"/>
                </a:cxn>
                <a:cxn ang="0">
                  <a:pos x="0" y="50"/>
                </a:cxn>
                <a:cxn ang="0">
                  <a:pos x="0" y="0"/>
                </a:cxn>
              </a:cxnLst>
              <a:rect l="0" t="0" r="r" b="b"/>
              <a:pathLst>
                <a:path w="194" h="235">
                  <a:moveTo>
                    <a:pt x="0" y="0"/>
                  </a:moveTo>
                  <a:lnTo>
                    <a:pt x="39" y="2"/>
                  </a:lnTo>
                  <a:lnTo>
                    <a:pt x="74" y="7"/>
                  </a:lnTo>
                  <a:lnTo>
                    <a:pt x="108" y="14"/>
                  </a:lnTo>
                  <a:lnTo>
                    <a:pt x="136" y="23"/>
                  </a:lnTo>
                  <a:lnTo>
                    <a:pt x="159" y="37"/>
                  </a:lnTo>
                  <a:lnTo>
                    <a:pt x="179" y="50"/>
                  </a:lnTo>
                  <a:lnTo>
                    <a:pt x="190" y="64"/>
                  </a:lnTo>
                  <a:lnTo>
                    <a:pt x="193" y="80"/>
                  </a:lnTo>
                  <a:lnTo>
                    <a:pt x="193" y="133"/>
                  </a:lnTo>
                  <a:lnTo>
                    <a:pt x="190" y="144"/>
                  </a:lnTo>
                  <a:lnTo>
                    <a:pt x="184" y="156"/>
                  </a:lnTo>
                  <a:lnTo>
                    <a:pt x="173" y="167"/>
                  </a:lnTo>
                  <a:lnTo>
                    <a:pt x="159" y="179"/>
                  </a:lnTo>
                  <a:lnTo>
                    <a:pt x="142" y="188"/>
                  </a:lnTo>
                  <a:lnTo>
                    <a:pt x="122" y="197"/>
                  </a:lnTo>
                  <a:lnTo>
                    <a:pt x="96" y="204"/>
                  </a:lnTo>
                  <a:lnTo>
                    <a:pt x="71" y="209"/>
                  </a:lnTo>
                  <a:lnTo>
                    <a:pt x="71" y="234"/>
                  </a:lnTo>
                  <a:lnTo>
                    <a:pt x="0" y="188"/>
                  </a:lnTo>
                  <a:lnTo>
                    <a:pt x="71" y="133"/>
                  </a:lnTo>
                  <a:lnTo>
                    <a:pt x="71" y="158"/>
                  </a:lnTo>
                  <a:lnTo>
                    <a:pt x="108" y="149"/>
                  </a:lnTo>
                  <a:lnTo>
                    <a:pt x="139" y="138"/>
                  </a:lnTo>
                  <a:lnTo>
                    <a:pt x="165" y="124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70" y="96"/>
                  </a:lnTo>
                  <a:lnTo>
                    <a:pt x="153" y="85"/>
                  </a:lnTo>
                  <a:lnTo>
                    <a:pt x="133" y="76"/>
                  </a:lnTo>
                  <a:lnTo>
                    <a:pt x="113" y="66"/>
                  </a:lnTo>
                  <a:lnTo>
                    <a:pt x="59" y="5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2140" y="1164"/>
              <a:ext cx="268" cy="24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0" y="20"/>
                </a:cxn>
                <a:cxn ang="0">
                  <a:pos x="159" y="43"/>
                </a:cxn>
                <a:cxn ang="0">
                  <a:pos x="194" y="65"/>
                </a:cxn>
                <a:cxn ang="0">
                  <a:pos x="221" y="88"/>
                </a:cxn>
                <a:cxn ang="0">
                  <a:pos x="244" y="113"/>
                </a:cxn>
                <a:cxn ang="0">
                  <a:pos x="260" y="136"/>
                </a:cxn>
                <a:cxn ang="0">
                  <a:pos x="267" y="156"/>
                </a:cxn>
                <a:cxn ang="0">
                  <a:pos x="264" y="174"/>
                </a:cxn>
                <a:cxn ang="0">
                  <a:pos x="248" y="208"/>
                </a:cxn>
                <a:cxn ang="0">
                  <a:pos x="240" y="219"/>
                </a:cxn>
                <a:cxn ang="0">
                  <a:pos x="229" y="228"/>
                </a:cxn>
                <a:cxn ang="0">
                  <a:pos x="209" y="235"/>
                </a:cxn>
                <a:cxn ang="0">
                  <a:pos x="190" y="240"/>
                </a:cxn>
                <a:cxn ang="0">
                  <a:pos x="163" y="240"/>
                </a:cxn>
                <a:cxn ang="0">
                  <a:pos x="136" y="240"/>
                </a:cxn>
                <a:cxn ang="0">
                  <a:pos x="105" y="233"/>
                </a:cxn>
                <a:cxn ang="0">
                  <a:pos x="70" y="226"/>
                </a:cxn>
                <a:cxn ang="0">
                  <a:pos x="58" y="246"/>
                </a:cxn>
                <a:cxn ang="0">
                  <a:pos x="0" y="181"/>
                </a:cxn>
                <a:cxn ang="0">
                  <a:pos x="93" y="167"/>
                </a:cxn>
                <a:cxn ang="0">
                  <a:pos x="81" y="190"/>
                </a:cxn>
                <a:cxn ang="0">
                  <a:pos x="136" y="201"/>
                </a:cxn>
                <a:cxn ang="0">
                  <a:pos x="182" y="203"/>
                </a:cxn>
                <a:cxn ang="0">
                  <a:pos x="221" y="201"/>
                </a:cxn>
                <a:cxn ang="0">
                  <a:pos x="248" y="190"/>
                </a:cxn>
                <a:cxn ang="0">
                  <a:pos x="248" y="190"/>
                </a:cxn>
                <a:cxn ang="0">
                  <a:pos x="244" y="172"/>
                </a:cxn>
                <a:cxn ang="0">
                  <a:pos x="233" y="151"/>
                </a:cxn>
                <a:cxn ang="0">
                  <a:pos x="213" y="131"/>
                </a:cxn>
                <a:cxn ang="0">
                  <a:pos x="190" y="111"/>
                </a:cxn>
                <a:cxn ang="0">
                  <a:pos x="163" y="90"/>
                </a:cxn>
                <a:cxn ang="0">
                  <a:pos x="132" y="72"/>
                </a:cxn>
                <a:cxn ang="0">
                  <a:pos x="58" y="36"/>
                </a:cxn>
                <a:cxn ang="0">
                  <a:pos x="74" y="0"/>
                </a:cxn>
              </a:cxnLst>
              <a:rect l="0" t="0" r="r" b="b"/>
              <a:pathLst>
                <a:path w="268" h="247">
                  <a:moveTo>
                    <a:pt x="74" y="0"/>
                  </a:moveTo>
                  <a:lnTo>
                    <a:pt x="120" y="20"/>
                  </a:lnTo>
                  <a:lnTo>
                    <a:pt x="159" y="43"/>
                  </a:lnTo>
                  <a:lnTo>
                    <a:pt x="194" y="65"/>
                  </a:lnTo>
                  <a:lnTo>
                    <a:pt x="221" y="88"/>
                  </a:lnTo>
                  <a:lnTo>
                    <a:pt x="244" y="113"/>
                  </a:lnTo>
                  <a:lnTo>
                    <a:pt x="260" y="136"/>
                  </a:lnTo>
                  <a:lnTo>
                    <a:pt x="267" y="156"/>
                  </a:lnTo>
                  <a:lnTo>
                    <a:pt x="264" y="174"/>
                  </a:lnTo>
                  <a:lnTo>
                    <a:pt x="248" y="208"/>
                  </a:lnTo>
                  <a:lnTo>
                    <a:pt x="240" y="219"/>
                  </a:lnTo>
                  <a:lnTo>
                    <a:pt x="229" y="228"/>
                  </a:lnTo>
                  <a:lnTo>
                    <a:pt x="209" y="235"/>
                  </a:lnTo>
                  <a:lnTo>
                    <a:pt x="190" y="240"/>
                  </a:lnTo>
                  <a:lnTo>
                    <a:pt x="163" y="240"/>
                  </a:lnTo>
                  <a:lnTo>
                    <a:pt x="136" y="240"/>
                  </a:lnTo>
                  <a:lnTo>
                    <a:pt x="105" y="233"/>
                  </a:lnTo>
                  <a:lnTo>
                    <a:pt x="70" y="226"/>
                  </a:lnTo>
                  <a:lnTo>
                    <a:pt x="58" y="246"/>
                  </a:lnTo>
                  <a:lnTo>
                    <a:pt x="0" y="181"/>
                  </a:lnTo>
                  <a:lnTo>
                    <a:pt x="93" y="167"/>
                  </a:lnTo>
                  <a:lnTo>
                    <a:pt x="81" y="190"/>
                  </a:lnTo>
                  <a:lnTo>
                    <a:pt x="136" y="201"/>
                  </a:lnTo>
                  <a:lnTo>
                    <a:pt x="182" y="203"/>
                  </a:lnTo>
                  <a:lnTo>
                    <a:pt x="221" y="201"/>
                  </a:lnTo>
                  <a:lnTo>
                    <a:pt x="248" y="190"/>
                  </a:lnTo>
                  <a:lnTo>
                    <a:pt x="248" y="190"/>
                  </a:lnTo>
                  <a:lnTo>
                    <a:pt x="244" y="172"/>
                  </a:lnTo>
                  <a:lnTo>
                    <a:pt x="233" y="151"/>
                  </a:lnTo>
                  <a:lnTo>
                    <a:pt x="213" y="131"/>
                  </a:lnTo>
                  <a:lnTo>
                    <a:pt x="190" y="111"/>
                  </a:lnTo>
                  <a:lnTo>
                    <a:pt x="163" y="90"/>
                  </a:lnTo>
                  <a:lnTo>
                    <a:pt x="132" y="72"/>
                  </a:lnTo>
                  <a:lnTo>
                    <a:pt x="58" y="36"/>
                  </a:lnTo>
                  <a:lnTo>
                    <a:pt x="74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699" y="1188"/>
              <a:ext cx="263" cy="24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43" y="32"/>
                </a:cxn>
                <a:cxn ang="0">
                  <a:pos x="252" y="67"/>
                </a:cxn>
                <a:cxn ang="0">
                  <a:pos x="257" y="100"/>
                </a:cxn>
                <a:cxn ang="0">
                  <a:pos x="262" y="130"/>
                </a:cxn>
                <a:cxn ang="0">
                  <a:pos x="257" y="158"/>
                </a:cxn>
                <a:cxn ang="0">
                  <a:pos x="247" y="181"/>
                </a:cxn>
                <a:cxn ang="0">
                  <a:pos x="238" y="202"/>
                </a:cxn>
                <a:cxn ang="0">
                  <a:pos x="219" y="216"/>
                </a:cxn>
                <a:cxn ang="0">
                  <a:pos x="176" y="239"/>
                </a:cxn>
                <a:cxn ang="0">
                  <a:pos x="162" y="246"/>
                </a:cxn>
                <a:cxn ang="0">
                  <a:pos x="143" y="248"/>
                </a:cxn>
                <a:cxn ang="0">
                  <a:pos x="124" y="246"/>
                </a:cxn>
                <a:cxn ang="0">
                  <a:pos x="105" y="241"/>
                </a:cxn>
                <a:cxn ang="0">
                  <a:pos x="86" y="232"/>
                </a:cxn>
                <a:cxn ang="0">
                  <a:pos x="62" y="218"/>
                </a:cxn>
                <a:cxn ang="0">
                  <a:pos x="43" y="202"/>
                </a:cxn>
                <a:cxn ang="0">
                  <a:pos x="24" y="183"/>
                </a:cxn>
                <a:cxn ang="0">
                  <a:pos x="0" y="197"/>
                </a:cxn>
                <a:cxn ang="0">
                  <a:pos x="9" y="118"/>
                </a:cxn>
                <a:cxn ang="0">
                  <a:pos x="95" y="144"/>
                </a:cxn>
                <a:cxn ang="0">
                  <a:pos x="67" y="160"/>
                </a:cxn>
                <a:cxn ang="0">
                  <a:pos x="100" y="190"/>
                </a:cxn>
                <a:cxn ang="0">
                  <a:pos x="114" y="202"/>
                </a:cxn>
                <a:cxn ang="0">
                  <a:pos x="133" y="211"/>
                </a:cxn>
                <a:cxn ang="0">
                  <a:pos x="147" y="218"/>
                </a:cxn>
                <a:cxn ang="0">
                  <a:pos x="167" y="223"/>
                </a:cxn>
                <a:cxn ang="0">
                  <a:pos x="181" y="225"/>
                </a:cxn>
                <a:cxn ang="0">
                  <a:pos x="195" y="223"/>
                </a:cxn>
                <a:cxn ang="0">
                  <a:pos x="195" y="223"/>
                </a:cxn>
                <a:cxn ang="0">
                  <a:pos x="205" y="206"/>
                </a:cxn>
                <a:cxn ang="0">
                  <a:pos x="214" y="185"/>
                </a:cxn>
                <a:cxn ang="0">
                  <a:pos x="219" y="162"/>
                </a:cxn>
                <a:cxn ang="0">
                  <a:pos x="219" y="137"/>
                </a:cxn>
                <a:cxn ang="0">
                  <a:pos x="205" y="81"/>
                </a:cxn>
                <a:cxn ang="0">
                  <a:pos x="181" y="23"/>
                </a:cxn>
                <a:cxn ang="0">
                  <a:pos x="224" y="0"/>
                </a:cxn>
              </a:cxnLst>
              <a:rect l="0" t="0" r="r" b="b"/>
              <a:pathLst>
                <a:path w="263" h="249">
                  <a:moveTo>
                    <a:pt x="224" y="0"/>
                  </a:moveTo>
                  <a:lnTo>
                    <a:pt x="243" y="32"/>
                  </a:lnTo>
                  <a:lnTo>
                    <a:pt x="252" y="67"/>
                  </a:lnTo>
                  <a:lnTo>
                    <a:pt x="257" y="100"/>
                  </a:lnTo>
                  <a:lnTo>
                    <a:pt x="262" y="130"/>
                  </a:lnTo>
                  <a:lnTo>
                    <a:pt x="257" y="158"/>
                  </a:lnTo>
                  <a:lnTo>
                    <a:pt x="247" y="181"/>
                  </a:lnTo>
                  <a:lnTo>
                    <a:pt x="238" y="202"/>
                  </a:lnTo>
                  <a:lnTo>
                    <a:pt x="219" y="216"/>
                  </a:lnTo>
                  <a:lnTo>
                    <a:pt x="176" y="239"/>
                  </a:lnTo>
                  <a:lnTo>
                    <a:pt x="162" y="246"/>
                  </a:lnTo>
                  <a:lnTo>
                    <a:pt x="143" y="248"/>
                  </a:lnTo>
                  <a:lnTo>
                    <a:pt x="124" y="246"/>
                  </a:lnTo>
                  <a:lnTo>
                    <a:pt x="105" y="241"/>
                  </a:lnTo>
                  <a:lnTo>
                    <a:pt x="86" y="232"/>
                  </a:lnTo>
                  <a:lnTo>
                    <a:pt x="62" y="218"/>
                  </a:lnTo>
                  <a:lnTo>
                    <a:pt x="43" y="202"/>
                  </a:lnTo>
                  <a:lnTo>
                    <a:pt x="24" y="183"/>
                  </a:lnTo>
                  <a:lnTo>
                    <a:pt x="0" y="197"/>
                  </a:lnTo>
                  <a:lnTo>
                    <a:pt x="9" y="118"/>
                  </a:lnTo>
                  <a:lnTo>
                    <a:pt x="95" y="144"/>
                  </a:lnTo>
                  <a:lnTo>
                    <a:pt x="67" y="160"/>
                  </a:lnTo>
                  <a:lnTo>
                    <a:pt x="100" y="190"/>
                  </a:lnTo>
                  <a:lnTo>
                    <a:pt x="114" y="202"/>
                  </a:lnTo>
                  <a:lnTo>
                    <a:pt x="133" y="211"/>
                  </a:lnTo>
                  <a:lnTo>
                    <a:pt x="147" y="218"/>
                  </a:lnTo>
                  <a:lnTo>
                    <a:pt x="167" y="223"/>
                  </a:lnTo>
                  <a:lnTo>
                    <a:pt x="181" y="225"/>
                  </a:lnTo>
                  <a:lnTo>
                    <a:pt x="195" y="223"/>
                  </a:lnTo>
                  <a:lnTo>
                    <a:pt x="195" y="223"/>
                  </a:lnTo>
                  <a:lnTo>
                    <a:pt x="205" y="206"/>
                  </a:lnTo>
                  <a:lnTo>
                    <a:pt x="214" y="185"/>
                  </a:lnTo>
                  <a:lnTo>
                    <a:pt x="219" y="162"/>
                  </a:lnTo>
                  <a:lnTo>
                    <a:pt x="219" y="137"/>
                  </a:lnTo>
                  <a:lnTo>
                    <a:pt x="205" y="81"/>
                  </a:lnTo>
                  <a:lnTo>
                    <a:pt x="181" y="23"/>
                  </a:lnTo>
                  <a:lnTo>
                    <a:pt x="224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3313" y="1200"/>
              <a:ext cx="289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"/>
                </a:cxn>
                <a:cxn ang="0">
                  <a:pos x="109" y="7"/>
                </a:cxn>
                <a:cxn ang="0">
                  <a:pos x="161" y="11"/>
                </a:cxn>
                <a:cxn ang="0">
                  <a:pos x="202" y="20"/>
                </a:cxn>
                <a:cxn ang="0">
                  <a:pos x="236" y="31"/>
                </a:cxn>
                <a:cxn ang="0">
                  <a:pos x="265" y="42"/>
                </a:cxn>
                <a:cxn ang="0">
                  <a:pos x="282" y="56"/>
                </a:cxn>
                <a:cxn ang="0">
                  <a:pos x="288" y="71"/>
                </a:cxn>
                <a:cxn ang="0">
                  <a:pos x="288" y="102"/>
                </a:cxn>
                <a:cxn ang="0">
                  <a:pos x="282" y="113"/>
                </a:cxn>
                <a:cxn ang="0">
                  <a:pos x="276" y="125"/>
                </a:cxn>
                <a:cxn ang="0">
                  <a:pos x="259" y="133"/>
                </a:cxn>
                <a:cxn ang="0">
                  <a:pos x="236" y="142"/>
                </a:cxn>
                <a:cxn ang="0">
                  <a:pos x="173" y="158"/>
                </a:cxn>
                <a:cxn ang="0">
                  <a:pos x="98" y="169"/>
                </a:cxn>
                <a:cxn ang="0">
                  <a:pos x="98" y="189"/>
                </a:cxn>
                <a:cxn ang="0">
                  <a:pos x="0" y="158"/>
                </a:cxn>
                <a:cxn ang="0">
                  <a:pos x="98" y="120"/>
                </a:cxn>
                <a:cxn ang="0">
                  <a:pos x="98" y="138"/>
                </a:cxn>
                <a:cxn ang="0">
                  <a:pos x="161" y="129"/>
                </a:cxn>
                <a:cxn ang="0">
                  <a:pos x="219" y="118"/>
                </a:cxn>
                <a:cxn ang="0">
                  <a:pos x="259" y="102"/>
                </a:cxn>
                <a:cxn ang="0">
                  <a:pos x="282" y="87"/>
                </a:cxn>
                <a:cxn ang="0">
                  <a:pos x="282" y="87"/>
                </a:cxn>
                <a:cxn ang="0">
                  <a:pos x="265" y="76"/>
                </a:cxn>
                <a:cxn ang="0">
                  <a:pos x="248" y="65"/>
                </a:cxn>
                <a:cxn ang="0">
                  <a:pos x="213" y="56"/>
                </a:cxn>
                <a:cxn ang="0">
                  <a:pos x="179" y="47"/>
                </a:cxn>
                <a:cxn ang="0">
                  <a:pos x="98" y="36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289" h="190">
                  <a:moveTo>
                    <a:pt x="0" y="0"/>
                  </a:moveTo>
                  <a:lnTo>
                    <a:pt x="58" y="2"/>
                  </a:lnTo>
                  <a:lnTo>
                    <a:pt x="109" y="7"/>
                  </a:lnTo>
                  <a:lnTo>
                    <a:pt x="161" y="11"/>
                  </a:lnTo>
                  <a:lnTo>
                    <a:pt x="202" y="20"/>
                  </a:lnTo>
                  <a:lnTo>
                    <a:pt x="236" y="31"/>
                  </a:lnTo>
                  <a:lnTo>
                    <a:pt x="265" y="42"/>
                  </a:lnTo>
                  <a:lnTo>
                    <a:pt x="282" y="56"/>
                  </a:lnTo>
                  <a:lnTo>
                    <a:pt x="288" y="71"/>
                  </a:lnTo>
                  <a:lnTo>
                    <a:pt x="288" y="102"/>
                  </a:lnTo>
                  <a:lnTo>
                    <a:pt x="282" y="113"/>
                  </a:lnTo>
                  <a:lnTo>
                    <a:pt x="276" y="125"/>
                  </a:lnTo>
                  <a:lnTo>
                    <a:pt x="259" y="133"/>
                  </a:lnTo>
                  <a:lnTo>
                    <a:pt x="236" y="142"/>
                  </a:lnTo>
                  <a:lnTo>
                    <a:pt x="173" y="158"/>
                  </a:lnTo>
                  <a:lnTo>
                    <a:pt x="98" y="169"/>
                  </a:lnTo>
                  <a:lnTo>
                    <a:pt x="98" y="189"/>
                  </a:lnTo>
                  <a:lnTo>
                    <a:pt x="0" y="158"/>
                  </a:lnTo>
                  <a:lnTo>
                    <a:pt x="98" y="120"/>
                  </a:lnTo>
                  <a:lnTo>
                    <a:pt x="98" y="138"/>
                  </a:lnTo>
                  <a:lnTo>
                    <a:pt x="161" y="129"/>
                  </a:lnTo>
                  <a:lnTo>
                    <a:pt x="219" y="118"/>
                  </a:lnTo>
                  <a:lnTo>
                    <a:pt x="259" y="102"/>
                  </a:lnTo>
                  <a:lnTo>
                    <a:pt x="282" y="87"/>
                  </a:lnTo>
                  <a:lnTo>
                    <a:pt x="282" y="87"/>
                  </a:lnTo>
                  <a:lnTo>
                    <a:pt x="265" y="76"/>
                  </a:lnTo>
                  <a:lnTo>
                    <a:pt x="248" y="65"/>
                  </a:lnTo>
                  <a:lnTo>
                    <a:pt x="213" y="56"/>
                  </a:lnTo>
                  <a:lnTo>
                    <a:pt x="179" y="47"/>
                  </a:lnTo>
                  <a:lnTo>
                    <a:pt x="98" y="36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3713" y="1213"/>
              <a:ext cx="236" cy="25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84" y="76"/>
                </a:cxn>
                <a:cxn ang="0">
                  <a:pos x="203" y="112"/>
                </a:cxn>
                <a:cxn ang="0">
                  <a:pos x="216" y="145"/>
                </a:cxn>
                <a:cxn ang="0">
                  <a:pos x="229" y="174"/>
                </a:cxn>
                <a:cxn ang="0">
                  <a:pos x="235" y="200"/>
                </a:cxn>
                <a:cxn ang="0">
                  <a:pos x="229" y="219"/>
                </a:cxn>
                <a:cxn ang="0">
                  <a:pos x="222" y="231"/>
                </a:cxn>
                <a:cxn ang="0">
                  <a:pos x="197" y="252"/>
                </a:cxn>
                <a:cxn ang="0">
                  <a:pos x="191" y="257"/>
                </a:cxn>
                <a:cxn ang="0">
                  <a:pos x="178" y="257"/>
                </a:cxn>
                <a:cxn ang="0">
                  <a:pos x="159" y="252"/>
                </a:cxn>
                <a:cxn ang="0">
                  <a:pos x="140" y="245"/>
                </a:cxn>
                <a:cxn ang="0">
                  <a:pos x="121" y="231"/>
                </a:cxn>
                <a:cxn ang="0">
                  <a:pos x="95" y="214"/>
                </a:cxn>
                <a:cxn ang="0">
                  <a:pos x="70" y="195"/>
                </a:cxn>
                <a:cxn ang="0">
                  <a:pos x="45" y="171"/>
                </a:cxn>
                <a:cxn ang="0">
                  <a:pos x="32" y="183"/>
                </a:cxn>
                <a:cxn ang="0">
                  <a:pos x="0" y="102"/>
                </a:cxn>
                <a:cxn ang="0">
                  <a:pos x="83" y="138"/>
                </a:cxn>
                <a:cxn ang="0">
                  <a:pos x="70" y="150"/>
                </a:cxn>
                <a:cxn ang="0">
                  <a:pos x="89" y="171"/>
                </a:cxn>
                <a:cxn ang="0">
                  <a:pos x="114" y="188"/>
                </a:cxn>
                <a:cxn ang="0">
                  <a:pos x="133" y="202"/>
                </a:cxn>
                <a:cxn ang="0">
                  <a:pos x="152" y="216"/>
                </a:cxn>
                <a:cxn ang="0">
                  <a:pos x="165" y="226"/>
                </a:cxn>
                <a:cxn ang="0">
                  <a:pos x="184" y="233"/>
                </a:cxn>
                <a:cxn ang="0">
                  <a:pos x="197" y="235"/>
                </a:cxn>
                <a:cxn ang="0">
                  <a:pos x="210" y="238"/>
                </a:cxn>
                <a:cxn ang="0">
                  <a:pos x="210" y="238"/>
                </a:cxn>
                <a:cxn ang="0">
                  <a:pos x="210" y="221"/>
                </a:cxn>
                <a:cxn ang="0">
                  <a:pos x="203" y="200"/>
                </a:cxn>
                <a:cxn ang="0">
                  <a:pos x="197" y="174"/>
                </a:cxn>
                <a:cxn ang="0">
                  <a:pos x="184" y="148"/>
                </a:cxn>
                <a:cxn ang="0">
                  <a:pos x="146" y="86"/>
                </a:cxn>
                <a:cxn ang="0">
                  <a:pos x="102" y="22"/>
                </a:cxn>
                <a:cxn ang="0">
                  <a:pos x="127" y="0"/>
                </a:cxn>
              </a:cxnLst>
              <a:rect l="0" t="0" r="r" b="b"/>
              <a:pathLst>
                <a:path w="236" h="258">
                  <a:moveTo>
                    <a:pt x="127" y="0"/>
                  </a:moveTo>
                  <a:lnTo>
                    <a:pt x="184" y="76"/>
                  </a:lnTo>
                  <a:lnTo>
                    <a:pt x="203" y="112"/>
                  </a:lnTo>
                  <a:lnTo>
                    <a:pt x="216" y="145"/>
                  </a:lnTo>
                  <a:lnTo>
                    <a:pt x="229" y="174"/>
                  </a:lnTo>
                  <a:lnTo>
                    <a:pt x="235" y="200"/>
                  </a:lnTo>
                  <a:lnTo>
                    <a:pt x="229" y="219"/>
                  </a:lnTo>
                  <a:lnTo>
                    <a:pt x="222" y="231"/>
                  </a:lnTo>
                  <a:lnTo>
                    <a:pt x="197" y="252"/>
                  </a:lnTo>
                  <a:lnTo>
                    <a:pt x="191" y="257"/>
                  </a:lnTo>
                  <a:lnTo>
                    <a:pt x="178" y="257"/>
                  </a:lnTo>
                  <a:lnTo>
                    <a:pt x="159" y="252"/>
                  </a:lnTo>
                  <a:lnTo>
                    <a:pt x="140" y="245"/>
                  </a:lnTo>
                  <a:lnTo>
                    <a:pt x="121" y="231"/>
                  </a:lnTo>
                  <a:lnTo>
                    <a:pt x="95" y="214"/>
                  </a:lnTo>
                  <a:lnTo>
                    <a:pt x="70" y="195"/>
                  </a:lnTo>
                  <a:lnTo>
                    <a:pt x="45" y="171"/>
                  </a:lnTo>
                  <a:lnTo>
                    <a:pt x="32" y="183"/>
                  </a:lnTo>
                  <a:lnTo>
                    <a:pt x="0" y="102"/>
                  </a:lnTo>
                  <a:lnTo>
                    <a:pt x="83" y="138"/>
                  </a:lnTo>
                  <a:lnTo>
                    <a:pt x="70" y="150"/>
                  </a:lnTo>
                  <a:lnTo>
                    <a:pt x="89" y="171"/>
                  </a:lnTo>
                  <a:lnTo>
                    <a:pt x="114" y="188"/>
                  </a:lnTo>
                  <a:lnTo>
                    <a:pt x="133" y="202"/>
                  </a:lnTo>
                  <a:lnTo>
                    <a:pt x="152" y="216"/>
                  </a:lnTo>
                  <a:lnTo>
                    <a:pt x="165" y="226"/>
                  </a:lnTo>
                  <a:lnTo>
                    <a:pt x="184" y="233"/>
                  </a:lnTo>
                  <a:lnTo>
                    <a:pt x="197" y="235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21"/>
                  </a:lnTo>
                  <a:lnTo>
                    <a:pt x="203" y="200"/>
                  </a:lnTo>
                  <a:lnTo>
                    <a:pt x="197" y="174"/>
                  </a:lnTo>
                  <a:lnTo>
                    <a:pt x="184" y="148"/>
                  </a:lnTo>
                  <a:lnTo>
                    <a:pt x="146" y="86"/>
                  </a:lnTo>
                  <a:lnTo>
                    <a:pt x="102" y="22"/>
                  </a:lnTo>
                  <a:lnTo>
                    <a:pt x="127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4418" y="1249"/>
              <a:ext cx="336" cy="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2"/>
                </a:cxn>
                <a:cxn ang="0">
                  <a:pos x="130" y="7"/>
                </a:cxn>
                <a:cxn ang="0">
                  <a:pos x="191" y="14"/>
                </a:cxn>
                <a:cxn ang="0">
                  <a:pos x="236" y="26"/>
                </a:cxn>
                <a:cxn ang="0">
                  <a:pos x="274" y="38"/>
                </a:cxn>
                <a:cxn ang="0">
                  <a:pos x="312" y="52"/>
                </a:cxn>
                <a:cxn ang="0">
                  <a:pos x="327" y="69"/>
                </a:cxn>
                <a:cxn ang="0">
                  <a:pos x="335" y="88"/>
                </a:cxn>
                <a:cxn ang="0">
                  <a:pos x="335" y="126"/>
                </a:cxn>
                <a:cxn ang="0">
                  <a:pos x="327" y="140"/>
                </a:cxn>
                <a:cxn ang="0">
                  <a:pos x="320" y="154"/>
                </a:cxn>
                <a:cxn ang="0">
                  <a:pos x="274" y="178"/>
                </a:cxn>
                <a:cxn ang="0">
                  <a:pos x="198" y="197"/>
                </a:cxn>
                <a:cxn ang="0">
                  <a:pos x="107" y="209"/>
                </a:cxn>
                <a:cxn ang="0">
                  <a:pos x="107" y="235"/>
                </a:cxn>
                <a:cxn ang="0">
                  <a:pos x="0" y="197"/>
                </a:cxn>
                <a:cxn ang="0">
                  <a:pos x="107" y="147"/>
                </a:cxn>
                <a:cxn ang="0">
                  <a:pos x="107" y="171"/>
                </a:cxn>
                <a:cxn ang="0">
                  <a:pos x="183" y="161"/>
                </a:cxn>
                <a:cxn ang="0">
                  <a:pos x="251" y="147"/>
                </a:cxn>
                <a:cxn ang="0">
                  <a:pos x="297" y="128"/>
                </a:cxn>
                <a:cxn ang="0">
                  <a:pos x="327" y="107"/>
                </a:cxn>
                <a:cxn ang="0">
                  <a:pos x="327" y="107"/>
                </a:cxn>
                <a:cxn ang="0">
                  <a:pos x="312" y="93"/>
                </a:cxn>
                <a:cxn ang="0">
                  <a:pos x="282" y="78"/>
                </a:cxn>
                <a:cxn ang="0">
                  <a:pos x="206" y="57"/>
                </a:cxn>
                <a:cxn ang="0">
                  <a:pos x="107" y="43"/>
                </a:cxn>
                <a:cxn ang="0">
                  <a:pos x="54" y="40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336" h="236">
                  <a:moveTo>
                    <a:pt x="0" y="0"/>
                  </a:moveTo>
                  <a:lnTo>
                    <a:pt x="69" y="2"/>
                  </a:lnTo>
                  <a:lnTo>
                    <a:pt x="130" y="7"/>
                  </a:lnTo>
                  <a:lnTo>
                    <a:pt x="191" y="14"/>
                  </a:lnTo>
                  <a:lnTo>
                    <a:pt x="236" y="26"/>
                  </a:lnTo>
                  <a:lnTo>
                    <a:pt x="274" y="38"/>
                  </a:lnTo>
                  <a:lnTo>
                    <a:pt x="312" y="52"/>
                  </a:lnTo>
                  <a:lnTo>
                    <a:pt x="327" y="69"/>
                  </a:lnTo>
                  <a:lnTo>
                    <a:pt x="335" y="88"/>
                  </a:lnTo>
                  <a:lnTo>
                    <a:pt x="335" y="126"/>
                  </a:lnTo>
                  <a:lnTo>
                    <a:pt x="327" y="140"/>
                  </a:lnTo>
                  <a:lnTo>
                    <a:pt x="320" y="154"/>
                  </a:lnTo>
                  <a:lnTo>
                    <a:pt x="274" y="178"/>
                  </a:lnTo>
                  <a:lnTo>
                    <a:pt x="198" y="197"/>
                  </a:lnTo>
                  <a:lnTo>
                    <a:pt x="107" y="209"/>
                  </a:lnTo>
                  <a:lnTo>
                    <a:pt x="107" y="235"/>
                  </a:lnTo>
                  <a:lnTo>
                    <a:pt x="0" y="197"/>
                  </a:lnTo>
                  <a:lnTo>
                    <a:pt x="107" y="147"/>
                  </a:lnTo>
                  <a:lnTo>
                    <a:pt x="107" y="171"/>
                  </a:lnTo>
                  <a:lnTo>
                    <a:pt x="183" y="161"/>
                  </a:lnTo>
                  <a:lnTo>
                    <a:pt x="251" y="147"/>
                  </a:lnTo>
                  <a:lnTo>
                    <a:pt x="297" y="128"/>
                  </a:lnTo>
                  <a:lnTo>
                    <a:pt x="327" y="107"/>
                  </a:lnTo>
                  <a:lnTo>
                    <a:pt x="327" y="107"/>
                  </a:lnTo>
                  <a:lnTo>
                    <a:pt x="312" y="93"/>
                  </a:lnTo>
                  <a:lnTo>
                    <a:pt x="282" y="78"/>
                  </a:lnTo>
                  <a:lnTo>
                    <a:pt x="206" y="57"/>
                  </a:lnTo>
                  <a:lnTo>
                    <a:pt x="107" y="43"/>
                  </a:lnTo>
                  <a:lnTo>
                    <a:pt x="54" y="40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2792" name="Freeform 24"/>
          <p:cNvSpPr>
            <a:spLocks/>
          </p:cNvSpPr>
          <p:nvPr/>
        </p:nvSpPr>
        <p:spPr bwMode="auto">
          <a:xfrm>
            <a:off x="763588" y="2590800"/>
            <a:ext cx="7469187" cy="841375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58" y="391"/>
              </a:cxn>
              <a:cxn ang="0">
                <a:pos x="125" y="394"/>
              </a:cxn>
              <a:cxn ang="0">
                <a:pos x="183" y="391"/>
              </a:cxn>
              <a:cxn ang="0">
                <a:pos x="241" y="384"/>
              </a:cxn>
              <a:cxn ang="0">
                <a:pos x="299" y="366"/>
              </a:cxn>
              <a:cxn ang="0">
                <a:pos x="357" y="342"/>
              </a:cxn>
              <a:cxn ang="0">
                <a:pos x="423" y="315"/>
              </a:cxn>
              <a:cxn ang="0">
                <a:pos x="481" y="287"/>
              </a:cxn>
              <a:cxn ang="0">
                <a:pos x="589" y="242"/>
              </a:cxn>
              <a:cxn ang="0">
                <a:pos x="647" y="218"/>
              </a:cxn>
              <a:cxn ang="0">
                <a:pos x="722" y="194"/>
              </a:cxn>
              <a:cxn ang="0">
                <a:pos x="805" y="169"/>
              </a:cxn>
              <a:cxn ang="0">
                <a:pos x="904" y="145"/>
              </a:cxn>
              <a:cxn ang="0">
                <a:pos x="1004" y="121"/>
              </a:cxn>
              <a:cxn ang="0">
                <a:pos x="1104" y="97"/>
              </a:cxn>
              <a:cxn ang="0">
                <a:pos x="1195" y="69"/>
              </a:cxn>
              <a:cxn ang="0">
                <a:pos x="1286" y="38"/>
              </a:cxn>
              <a:cxn ang="0">
                <a:pos x="1336" y="24"/>
              </a:cxn>
              <a:cxn ang="0">
                <a:pos x="1386" y="10"/>
              </a:cxn>
              <a:cxn ang="0">
                <a:pos x="1435" y="3"/>
              </a:cxn>
              <a:cxn ang="0">
                <a:pos x="1485" y="0"/>
              </a:cxn>
              <a:cxn ang="0">
                <a:pos x="1543" y="3"/>
              </a:cxn>
              <a:cxn ang="0">
                <a:pos x="1601" y="10"/>
              </a:cxn>
              <a:cxn ang="0">
                <a:pos x="1668" y="24"/>
              </a:cxn>
              <a:cxn ang="0">
                <a:pos x="1726" y="38"/>
              </a:cxn>
              <a:cxn ang="0">
                <a:pos x="1850" y="69"/>
              </a:cxn>
              <a:cxn ang="0">
                <a:pos x="1966" y="97"/>
              </a:cxn>
              <a:cxn ang="0">
                <a:pos x="2066" y="124"/>
              </a:cxn>
              <a:cxn ang="0">
                <a:pos x="2157" y="156"/>
              </a:cxn>
              <a:cxn ang="0">
                <a:pos x="2207" y="173"/>
              </a:cxn>
              <a:cxn ang="0">
                <a:pos x="2248" y="183"/>
              </a:cxn>
              <a:cxn ang="0">
                <a:pos x="2298" y="190"/>
              </a:cxn>
              <a:cxn ang="0">
                <a:pos x="2348" y="194"/>
              </a:cxn>
              <a:cxn ang="0">
                <a:pos x="2398" y="190"/>
              </a:cxn>
              <a:cxn ang="0">
                <a:pos x="2456" y="183"/>
              </a:cxn>
              <a:cxn ang="0">
                <a:pos x="2506" y="169"/>
              </a:cxn>
              <a:cxn ang="0">
                <a:pos x="2564" y="156"/>
              </a:cxn>
              <a:cxn ang="0">
                <a:pos x="2671" y="121"/>
              </a:cxn>
              <a:cxn ang="0">
                <a:pos x="2730" y="107"/>
              </a:cxn>
              <a:cxn ang="0">
                <a:pos x="2779" y="97"/>
              </a:cxn>
              <a:cxn ang="0">
                <a:pos x="2887" y="80"/>
              </a:cxn>
              <a:cxn ang="0">
                <a:pos x="2987" y="62"/>
              </a:cxn>
              <a:cxn ang="0">
                <a:pos x="3095" y="48"/>
              </a:cxn>
              <a:cxn ang="0">
                <a:pos x="3153" y="48"/>
              </a:cxn>
              <a:cxn ang="0">
                <a:pos x="3219" y="48"/>
              </a:cxn>
              <a:cxn ang="0">
                <a:pos x="3352" y="59"/>
              </a:cxn>
              <a:cxn ang="0">
                <a:pos x="3501" y="83"/>
              </a:cxn>
              <a:cxn ang="0">
                <a:pos x="3650" y="111"/>
              </a:cxn>
              <a:cxn ang="0">
                <a:pos x="3791" y="145"/>
              </a:cxn>
              <a:cxn ang="0">
                <a:pos x="3916" y="187"/>
              </a:cxn>
              <a:cxn ang="0">
                <a:pos x="4040" y="235"/>
              </a:cxn>
              <a:cxn ang="0">
                <a:pos x="4156" y="287"/>
              </a:cxn>
              <a:cxn ang="0">
                <a:pos x="4273" y="335"/>
              </a:cxn>
              <a:cxn ang="0">
                <a:pos x="4389" y="387"/>
              </a:cxn>
              <a:cxn ang="0">
                <a:pos x="4513" y="443"/>
              </a:cxn>
              <a:cxn ang="0">
                <a:pos x="4571" y="470"/>
              </a:cxn>
              <a:cxn ang="0">
                <a:pos x="4629" y="494"/>
              </a:cxn>
              <a:cxn ang="0">
                <a:pos x="4671" y="515"/>
              </a:cxn>
              <a:cxn ang="0">
                <a:pos x="4704" y="529"/>
              </a:cxn>
            </a:cxnLst>
            <a:rect l="0" t="0" r="r" b="b"/>
            <a:pathLst>
              <a:path w="4705" h="530">
                <a:moveTo>
                  <a:pt x="0" y="384"/>
                </a:moveTo>
                <a:lnTo>
                  <a:pt x="58" y="391"/>
                </a:lnTo>
                <a:lnTo>
                  <a:pt x="125" y="394"/>
                </a:lnTo>
                <a:lnTo>
                  <a:pt x="183" y="391"/>
                </a:lnTo>
                <a:lnTo>
                  <a:pt x="241" y="384"/>
                </a:lnTo>
                <a:lnTo>
                  <a:pt x="299" y="366"/>
                </a:lnTo>
                <a:lnTo>
                  <a:pt x="357" y="342"/>
                </a:lnTo>
                <a:lnTo>
                  <a:pt x="423" y="315"/>
                </a:lnTo>
                <a:lnTo>
                  <a:pt x="481" y="287"/>
                </a:lnTo>
                <a:lnTo>
                  <a:pt x="589" y="242"/>
                </a:lnTo>
                <a:lnTo>
                  <a:pt x="647" y="218"/>
                </a:lnTo>
                <a:lnTo>
                  <a:pt x="722" y="194"/>
                </a:lnTo>
                <a:lnTo>
                  <a:pt x="805" y="169"/>
                </a:lnTo>
                <a:lnTo>
                  <a:pt x="904" y="145"/>
                </a:lnTo>
                <a:lnTo>
                  <a:pt x="1004" y="121"/>
                </a:lnTo>
                <a:lnTo>
                  <a:pt x="1104" y="97"/>
                </a:lnTo>
                <a:lnTo>
                  <a:pt x="1195" y="69"/>
                </a:lnTo>
                <a:lnTo>
                  <a:pt x="1286" y="38"/>
                </a:lnTo>
                <a:lnTo>
                  <a:pt x="1336" y="24"/>
                </a:lnTo>
                <a:lnTo>
                  <a:pt x="1386" y="10"/>
                </a:lnTo>
                <a:lnTo>
                  <a:pt x="1435" y="3"/>
                </a:lnTo>
                <a:lnTo>
                  <a:pt x="1485" y="0"/>
                </a:lnTo>
                <a:lnTo>
                  <a:pt x="1543" y="3"/>
                </a:lnTo>
                <a:lnTo>
                  <a:pt x="1601" y="10"/>
                </a:lnTo>
                <a:lnTo>
                  <a:pt x="1668" y="24"/>
                </a:lnTo>
                <a:lnTo>
                  <a:pt x="1726" y="38"/>
                </a:lnTo>
                <a:lnTo>
                  <a:pt x="1850" y="69"/>
                </a:lnTo>
                <a:lnTo>
                  <a:pt x="1966" y="97"/>
                </a:lnTo>
                <a:lnTo>
                  <a:pt x="2066" y="124"/>
                </a:lnTo>
                <a:lnTo>
                  <a:pt x="2157" y="156"/>
                </a:lnTo>
                <a:lnTo>
                  <a:pt x="2207" y="173"/>
                </a:lnTo>
                <a:lnTo>
                  <a:pt x="2248" y="183"/>
                </a:lnTo>
                <a:lnTo>
                  <a:pt x="2298" y="190"/>
                </a:lnTo>
                <a:lnTo>
                  <a:pt x="2348" y="194"/>
                </a:lnTo>
                <a:lnTo>
                  <a:pt x="2398" y="190"/>
                </a:lnTo>
                <a:lnTo>
                  <a:pt x="2456" y="183"/>
                </a:lnTo>
                <a:lnTo>
                  <a:pt x="2506" y="169"/>
                </a:lnTo>
                <a:lnTo>
                  <a:pt x="2564" y="156"/>
                </a:lnTo>
                <a:lnTo>
                  <a:pt x="2671" y="121"/>
                </a:lnTo>
                <a:lnTo>
                  <a:pt x="2730" y="107"/>
                </a:lnTo>
                <a:lnTo>
                  <a:pt x="2779" y="97"/>
                </a:lnTo>
                <a:lnTo>
                  <a:pt x="2887" y="80"/>
                </a:lnTo>
                <a:lnTo>
                  <a:pt x="2987" y="62"/>
                </a:lnTo>
                <a:lnTo>
                  <a:pt x="3095" y="48"/>
                </a:lnTo>
                <a:lnTo>
                  <a:pt x="3153" y="48"/>
                </a:lnTo>
                <a:lnTo>
                  <a:pt x="3219" y="48"/>
                </a:lnTo>
                <a:lnTo>
                  <a:pt x="3352" y="59"/>
                </a:lnTo>
                <a:lnTo>
                  <a:pt x="3501" y="83"/>
                </a:lnTo>
                <a:lnTo>
                  <a:pt x="3650" y="111"/>
                </a:lnTo>
                <a:lnTo>
                  <a:pt x="3791" y="145"/>
                </a:lnTo>
                <a:lnTo>
                  <a:pt x="3916" y="187"/>
                </a:lnTo>
                <a:lnTo>
                  <a:pt x="4040" y="235"/>
                </a:lnTo>
                <a:lnTo>
                  <a:pt x="4156" y="287"/>
                </a:lnTo>
                <a:lnTo>
                  <a:pt x="4273" y="335"/>
                </a:lnTo>
                <a:lnTo>
                  <a:pt x="4389" y="387"/>
                </a:lnTo>
                <a:lnTo>
                  <a:pt x="4513" y="443"/>
                </a:lnTo>
                <a:lnTo>
                  <a:pt x="4571" y="470"/>
                </a:lnTo>
                <a:lnTo>
                  <a:pt x="4629" y="494"/>
                </a:lnTo>
                <a:lnTo>
                  <a:pt x="4671" y="515"/>
                </a:lnTo>
                <a:lnTo>
                  <a:pt x="4704" y="529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35025" y="2895600"/>
            <a:ext cx="7321550" cy="1146175"/>
            <a:chOff x="526" y="1824"/>
            <a:chExt cx="4612" cy="722"/>
          </a:xfrm>
        </p:grpSpPr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526" y="1824"/>
              <a:ext cx="4612" cy="722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58" y="534"/>
                </a:cxn>
                <a:cxn ang="0">
                  <a:pos x="123" y="538"/>
                </a:cxn>
                <a:cxn ang="0">
                  <a:pos x="181" y="534"/>
                </a:cxn>
                <a:cxn ang="0">
                  <a:pos x="238" y="526"/>
                </a:cxn>
                <a:cxn ang="0">
                  <a:pos x="296" y="501"/>
                </a:cxn>
                <a:cxn ang="0">
                  <a:pos x="353" y="464"/>
                </a:cxn>
                <a:cxn ang="0">
                  <a:pos x="411" y="428"/>
                </a:cxn>
                <a:cxn ang="0">
                  <a:pos x="469" y="391"/>
                </a:cxn>
                <a:cxn ang="0">
                  <a:pos x="526" y="359"/>
                </a:cxn>
                <a:cxn ang="0">
                  <a:pos x="584" y="326"/>
                </a:cxn>
                <a:cxn ang="0">
                  <a:pos x="641" y="293"/>
                </a:cxn>
                <a:cxn ang="0">
                  <a:pos x="707" y="261"/>
                </a:cxn>
                <a:cxn ang="0">
                  <a:pos x="789" y="228"/>
                </a:cxn>
                <a:cxn ang="0">
                  <a:pos x="888" y="196"/>
                </a:cxn>
                <a:cxn ang="0">
                  <a:pos x="986" y="163"/>
                </a:cxn>
                <a:cxn ang="0">
                  <a:pos x="1085" y="131"/>
                </a:cxn>
                <a:cxn ang="0">
                  <a:pos x="1175" y="90"/>
                </a:cxn>
                <a:cxn ang="0">
                  <a:pos x="1266" y="49"/>
                </a:cxn>
                <a:cxn ang="0">
                  <a:pos x="1315" y="29"/>
                </a:cxn>
                <a:cxn ang="0">
                  <a:pos x="1356" y="12"/>
                </a:cxn>
                <a:cxn ang="0">
                  <a:pos x="1414" y="4"/>
                </a:cxn>
                <a:cxn ang="0">
                  <a:pos x="1463" y="0"/>
                </a:cxn>
                <a:cxn ang="0">
                  <a:pos x="1521" y="4"/>
                </a:cxn>
                <a:cxn ang="0">
                  <a:pos x="1578" y="12"/>
                </a:cxn>
                <a:cxn ang="0">
                  <a:pos x="1636" y="29"/>
                </a:cxn>
                <a:cxn ang="0">
                  <a:pos x="1701" y="49"/>
                </a:cxn>
                <a:cxn ang="0">
                  <a:pos x="1816" y="90"/>
                </a:cxn>
                <a:cxn ang="0">
                  <a:pos x="1932" y="131"/>
                </a:cxn>
                <a:cxn ang="0">
                  <a:pos x="2030" y="171"/>
                </a:cxn>
                <a:cxn ang="0">
                  <a:pos x="2121" y="212"/>
                </a:cxn>
                <a:cxn ang="0">
                  <a:pos x="2162" y="232"/>
                </a:cxn>
                <a:cxn ang="0">
                  <a:pos x="2211" y="249"/>
                </a:cxn>
                <a:cxn ang="0">
                  <a:pos x="2260" y="257"/>
                </a:cxn>
                <a:cxn ang="0">
                  <a:pos x="2310" y="261"/>
                </a:cxn>
                <a:cxn ang="0">
                  <a:pos x="2359" y="257"/>
                </a:cxn>
                <a:cxn ang="0">
                  <a:pos x="2408" y="245"/>
                </a:cxn>
                <a:cxn ang="0">
                  <a:pos x="2466" y="228"/>
                </a:cxn>
                <a:cxn ang="0">
                  <a:pos x="2515" y="208"/>
                </a:cxn>
                <a:cxn ang="0">
                  <a:pos x="2622" y="163"/>
                </a:cxn>
                <a:cxn ang="0">
                  <a:pos x="2679" y="147"/>
                </a:cxn>
                <a:cxn ang="0">
                  <a:pos x="2729" y="131"/>
                </a:cxn>
                <a:cxn ang="0">
                  <a:pos x="2836" y="106"/>
                </a:cxn>
                <a:cxn ang="0">
                  <a:pos x="2934" y="82"/>
                </a:cxn>
                <a:cxn ang="0">
                  <a:pos x="3033" y="65"/>
                </a:cxn>
                <a:cxn ang="0">
                  <a:pos x="3090" y="65"/>
                </a:cxn>
                <a:cxn ang="0">
                  <a:pos x="3148" y="65"/>
                </a:cxn>
                <a:cxn ang="0">
                  <a:pos x="3288" y="82"/>
                </a:cxn>
                <a:cxn ang="0">
                  <a:pos x="3436" y="110"/>
                </a:cxn>
                <a:cxn ang="0">
                  <a:pos x="3575" y="151"/>
                </a:cxn>
                <a:cxn ang="0">
                  <a:pos x="3715" y="196"/>
                </a:cxn>
                <a:cxn ang="0">
                  <a:pos x="3781" y="224"/>
                </a:cxn>
                <a:cxn ang="0">
                  <a:pos x="3838" y="253"/>
                </a:cxn>
                <a:cxn ang="0">
                  <a:pos x="3962" y="318"/>
                </a:cxn>
                <a:cxn ang="0">
                  <a:pos x="4069" y="387"/>
                </a:cxn>
                <a:cxn ang="0">
                  <a:pos x="4184" y="456"/>
                </a:cxn>
                <a:cxn ang="0">
                  <a:pos x="4307" y="530"/>
                </a:cxn>
                <a:cxn ang="0">
                  <a:pos x="4430" y="607"/>
                </a:cxn>
                <a:cxn ang="0">
                  <a:pos x="4488" y="640"/>
                </a:cxn>
                <a:cxn ang="0">
                  <a:pos x="4537" y="672"/>
                </a:cxn>
                <a:cxn ang="0">
                  <a:pos x="4578" y="701"/>
                </a:cxn>
                <a:cxn ang="0">
                  <a:pos x="4611" y="721"/>
                </a:cxn>
              </a:cxnLst>
              <a:rect l="0" t="0" r="r" b="b"/>
              <a:pathLst>
                <a:path w="4612" h="722">
                  <a:moveTo>
                    <a:pt x="0" y="526"/>
                  </a:moveTo>
                  <a:lnTo>
                    <a:pt x="58" y="534"/>
                  </a:lnTo>
                  <a:lnTo>
                    <a:pt x="123" y="538"/>
                  </a:lnTo>
                  <a:lnTo>
                    <a:pt x="181" y="534"/>
                  </a:lnTo>
                  <a:lnTo>
                    <a:pt x="238" y="526"/>
                  </a:lnTo>
                  <a:lnTo>
                    <a:pt x="296" y="501"/>
                  </a:lnTo>
                  <a:lnTo>
                    <a:pt x="353" y="464"/>
                  </a:lnTo>
                  <a:lnTo>
                    <a:pt x="411" y="428"/>
                  </a:lnTo>
                  <a:lnTo>
                    <a:pt x="469" y="391"/>
                  </a:lnTo>
                  <a:lnTo>
                    <a:pt x="526" y="359"/>
                  </a:lnTo>
                  <a:lnTo>
                    <a:pt x="584" y="326"/>
                  </a:lnTo>
                  <a:lnTo>
                    <a:pt x="641" y="293"/>
                  </a:lnTo>
                  <a:lnTo>
                    <a:pt x="707" y="261"/>
                  </a:lnTo>
                  <a:lnTo>
                    <a:pt x="789" y="228"/>
                  </a:lnTo>
                  <a:lnTo>
                    <a:pt x="888" y="196"/>
                  </a:lnTo>
                  <a:lnTo>
                    <a:pt x="986" y="163"/>
                  </a:lnTo>
                  <a:lnTo>
                    <a:pt x="1085" y="131"/>
                  </a:lnTo>
                  <a:lnTo>
                    <a:pt x="1175" y="90"/>
                  </a:lnTo>
                  <a:lnTo>
                    <a:pt x="1266" y="49"/>
                  </a:lnTo>
                  <a:lnTo>
                    <a:pt x="1315" y="29"/>
                  </a:lnTo>
                  <a:lnTo>
                    <a:pt x="1356" y="12"/>
                  </a:lnTo>
                  <a:lnTo>
                    <a:pt x="1414" y="4"/>
                  </a:lnTo>
                  <a:lnTo>
                    <a:pt x="1463" y="0"/>
                  </a:lnTo>
                  <a:lnTo>
                    <a:pt x="1521" y="4"/>
                  </a:lnTo>
                  <a:lnTo>
                    <a:pt x="1578" y="12"/>
                  </a:lnTo>
                  <a:lnTo>
                    <a:pt x="1636" y="29"/>
                  </a:lnTo>
                  <a:lnTo>
                    <a:pt x="1701" y="49"/>
                  </a:lnTo>
                  <a:lnTo>
                    <a:pt x="1816" y="90"/>
                  </a:lnTo>
                  <a:lnTo>
                    <a:pt x="1932" y="131"/>
                  </a:lnTo>
                  <a:lnTo>
                    <a:pt x="2030" y="171"/>
                  </a:lnTo>
                  <a:lnTo>
                    <a:pt x="2121" y="212"/>
                  </a:lnTo>
                  <a:lnTo>
                    <a:pt x="2162" y="232"/>
                  </a:lnTo>
                  <a:lnTo>
                    <a:pt x="2211" y="249"/>
                  </a:lnTo>
                  <a:lnTo>
                    <a:pt x="2260" y="257"/>
                  </a:lnTo>
                  <a:lnTo>
                    <a:pt x="2310" y="261"/>
                  </a:lnTo>
                  <a:lnTo>
                    <a:pt x="2359" y="257"/>
                  </a:lnTo>
                  <a:lnTo>
                    <a:pt x="2408" y="245"/>
                  </a:lnTo>
                  <a:lnTo>
                    <a:pt x="2466" y="228"/>
                  </a:lnTo>
                  <a:lnTo>
                    <a:pt x="2515" y="208"/>
                  </a:lnTo>
                  <a:lnTo>
                    <a:pt x="2622" y="163"/>
                  </a:lnTo>
                  <a:lnTo>
                    <a:pt x="2679" y="147"/>
                  </a:lnTo>
                  <a:lnTo>
                    <a:pt x="2729" y="131"/>
                  </a:lnTo>
                  <a:lnTo>
                    <a:pt x="2836" y="106"/>
                  </a:lnTo>
                  <a:lnTo>
                    <a:pt x="2934" y="82"/>
                  </a:lnTo>
                  <a:lnTo>
                    <a:pt x="3033" y="65"/>
                  </a:lnTo>
                  <a:lnTo>
                    <a:pt x="3090" y="65"/>
                  </a:lnTo>
                  <a:lnTo>
                    <a:pt x="3148" y="65"/>
                  </a:lnTo>
                  <a:lnTo>
                    <a:pt x="3288" y="82"/>
                  </a:lnTo>
                  <a:lnTo>
                    <a:pt x="3436" y="110"/>
                  </a:lnTo>
                  <a:lnTo>
                    <a:pt x="3575" y="151"/>
                  </a:lnTo>
                  <a:lnTo>
                    <a:pt x="3715" y="196"/>
                  </a:lnTo>
                  <a:lnTo>
                    <a:pt x="3781" y="224"/>
                  </a:lnTo>
                  <a:lnTo>
                    <a:pt x="3838" y="253"/>
                  </a:lnTo>
                  <a:lnTo>
                    <a:pt x="3962" y="318"/>
                  </a:lnTo>
                  <a:lnTo>
                    <a:pt x="4069" y="387"/>
                  </a:lnTo>
                  <a:lnTo>
                    <a:pt x="4184" y="456"/>
                  </a:lnTo>
                  <a:lnTo>
                    <a:pt x="4307" y="530"/>
                  </a:lnTo>
                  <a:lnTo>
                    <a:pt x="4430" y="607"/>
                  </a:lnTo>
                  <a:lnTo>
                    <a:pt x="4488" y="640"/>
                  </a:lnTo>
                  <a:lnTo>
                    <a:pt x="4537" y="672"/>
                  </a:lnTo>
                  <a:lnTo>
                    <a:pt x="4578" y="701"/>
                  </a:lnTo>
                  <a:lnTo>
                    <a:pt x="4611" y="721"/>
                  </a:lnTo>
                </a:path>
              </a:pathLst>
            </a:custGeom>
            <a:noFill/>
            <a:ln w="50800" cap="rnd" cmpd="sng">
              <a:solidFill>
                <a:srgbClr val="CCCC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598" y="2077"/>
              <a:ext cx="228" cy="272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7" y="53"/>
                </a:cxn>
                <a:cxn ang="0">
                  <a:pos x="227" y="102"/>
                </a:cxn>
                <a:cxn ang="0">
                  <a:pos x="222" y="147"/>
                </a:cxn>
                <a:cxn ang="0">
                  <a:pos x="213" y="185"/>
                </a:cxn>
                <a:cxn ang="0">
                  <a:pos x="204" y="219"/>
                </a:cxn>
                <a:cxn ang="0">
                  <a:pos x="195" y="245"/>
                </a:cxn>
                <a:cxn ang="0">
                  <a:pos x="182" y="260"/>
                </a:cxn>
                <a:cxn ang="0">
                  <a:pos x="163" y="267"/>
                </a:cxn>
                <a:cxn ang="0">
                  <a:pos x="114" y="271"/>
                </a:cxn>
                <a:cxn ang="0">
                  <a:pos x="100" y="271"/>
                </a:cxn>
                <a:cxn ang="0">
                  <a:pos x="91" y="260"/>
                </a:cxn>
                <a:cxn ang="0">
                  <a:pos x="77" y="249"/>
                </a:cxn>
                <a:cxn ang="0">
                  <a:pos x="64" y="230"/>
                </a:cxn>
                <a:cxn ang="0">
                  <a:pos x="55" y="203"/>
                </a:cxn>
                <a:cxn ang="0">
                  <a:pos x="41" y="173"/>
                </a:cxn>
                <a:cxn ang="0">
                  <a:pos x="32" y="143"/>
                </a:cxn>
                <a:cxn ang="0">
                  <a:pos x="23" y="106"/>
                </a:cxn>
                <a:cxn ang="0">
                  <a:pos x="0" y="106"/>
                </a:cxn>
                <a:cxn ang="0">
                  <a:pos x="36" y="15"/>
                </a:cxn>
                <a:cxn ang="0">
                  <a:pos x="95" y="98"/>
                </a:cxn>
                <a:cxn ang="0">
                  <a:pos x="73" y="98"/>
                </a:cxn>
                <a:cxn ang="0">
                  <a:pos x="86" y="155"/>
                </a:cxn>
                <a:cxn ang="0">
                  <a:pos x="100" y="200"/>
                </a:cxn>
                <a:cxn ang="0">
                  <a:pos x="118" y="237"/>
                </a:cxn>
                <a:cxn ang="0">
                  <a:pos x="136" y="260"/>
                </a:cxn>
                <a:cxn ang="0">
                  <a:pos x="136" y="260"/>
                </a:cxn>
                <a:cxn ang="0">
                  <a:pos x="150" y="245"/>
                </a:cxn>
                <a:cxn ang="0">
                  <a:pos x="159" y="222"/>
                </a:cxn>
                <a:cxn ang="0">
                  <a:pos x="163" y="192"/>
                </a:cxn>
                <a:cxn ang="0">
                  <a:pos x="173" y="162"/>
                </a:cxn>
                <a:cxn ang="0">
                  <a:pos x="177" y="87"/>
                </a:cxn>
                <a:cxn ang="0">
                  <a:pos x="177" y="4"/>
                </a:cxn>
                <a:cxn ang="0">
                  <a:pos x="222" y="0"/>
                </a:cxn>
              </a:cxnLst>
              <a:rect l="0" t="0" r="r" b="b"/>
              <a:pathLst>
                <a:path w="228" h="272">
                  <a:moveTo>
                    <a:pt x="222" y="0"/>
                  </a:moveTo>
                  <a:lnTo>
                    <a:pt x="227" y="53"/>
                  </a:lnTo>
                  <a:lnTo>
                    <a:pt x="227" y="102"/>
                  </a:lnTo>
                  <a:lnTo>
                    <a:pt x="222" y="147"/>
                  </a:lnTo>
                  <a:lnTo>
                    <a:pt x="213" y="185"/>
                  </a:lnTo>
                  <a:lnTo>
                    <a:pt x="204" y="219"/>
                  </a:lnTo>
                  <a:lnTo>
                    <a:pt x="195" y="245"/>
                  </a:lnTo>
                  <a:lnTo>
                    <a:pt x="182" y="260"/>
                  </a:lnTo>
                  <a:lnTo>
                    <a:pt x="163" y="267"/>
                  </a:lnTo>
                  <a:lnTo>
                    <a:pt x="114" y="271"/>
                  </a:lnTo>
                  <a:lnTo>
                    <a:pt x="100" y="271"/>
                  </a:lnTo>
                  <a:lnTo>
                    <a:pt x="91" y="260"/>
                  </a:lnTo>
                  <a:lnTo>
                    <a:pt x="77" y="249"/>
                  </a:lnTo>
                  <a:lnTo>
                    <a:pt x="64" y="230"/>
                  </a:lnTo>
                  <a:lnTo>
                    <a:pt x="55" y="203"/>
                  </a:lnTo>
                  <a:lnTo>
                    <a:pt x="41" y="173"/>
                  </a:lnTo>
                  <a:lnTo>
                    <a:pt x="32" y="143"/>
                  </a:lnTo>
                  <a:lnTo>
                    <a:pt x="23" y="106"/>
                  </a:lnTo>
                  <a:lnTo>
                    <a:pt x="0" y="106"/>
                  </a:lnTo>
                  <a:lnTo>
                    <a:pt x="36" y="15"/>
                  </a:lnTo>
                  <a:lnTo>
                    <a:pt x="95" y="98"/>
                  </a:lnTo>
                  <a:lnTo>
                    <a:pt x="73" y="98"/>
                  </a:lnTo>
                  <a:lnTo>
                    <a:pt x="86" y="155"/>
                  </a:lnTo>
                  <a:lnTo>
                    <a:pt x="100" y="200"/>
                  </a:lnTo>
                  <a:lnTo>
                    <a:pt x="118" y="23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50" y="245"/>
                  </a:lnTo>
                  <a:lnTo>
                    <a:pt x="159" y="222"/>
                  </a:lnTo>
                  <a:lnTo>
                    <a:pt x="163" y="192"/>
                  </a:lnTo>
                  <a:lnTo>
                    <a:pt x="173" y="162"/>
                  </a:lnTo>
                  <a:lnTo>
                    <a:pt x="177" y="87"/>
                  </a:lnTo>
                  <a:lnTo>
                    <a:pt x="177" y="4"/>
                  </a:lnTo>
                  <a:lnTo>
                    <a:pt x="222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4243" y="2145"/>
              <a:ext cx="231" cy="268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55"/>
                </a:cxn>
                <a:cxn ang="0">
                  <a:pos x="230" y="101"/>
                </a:cxn>
                <a:cxn ang="0">
                  <a:pos x="223" y="147"/>
                </a:cxn>
                <a:cxn ang="0">
                  <a:pos x="215" y="186"/>
                </a:cxn>
                <a:cxn ang="0">
                  <a:pos x="201" y="221"/>
                </a:cxn>
                <a:cxn ang="0">
                  <a:pos x="187" y="244"/>
                </a:cxn>
                <a:cxn ang="0">
                  <a:pos x="172" y="259"/>
                </a:cxn>
                <a:cxn ang="0">
                  <a:pos x="158" y="267"/>
                </a:cxn>
                <a:cxn ang="0">
                  <a:pos x="115" y="267"/>
                </a:cxn>
                <a:cxn ang="0">
                  <a:pos x="101" y="267"/>
                </a:cxn>
                <a:cxn ang="0">
                  <a:pos x="86" y="256"/>
                </a:cxn>
                <a:cxn ang="0">
                  <a:pos x="79" y="244"/>
                </a:cxn>
                <a:cxn ang="0">
                  <a:pos x="65" y="225"/>
                </a:cxn>
                <a:cxn ang="0">
                  <a:pos x="51" y="198"/>
                </a:cxn>
                <a:cxn ang="0">
                  <a:pos x="43" y="167"/>
                </a:cxn>
                <a:cxn ang="0">
                  <a:pos x="36" y="136"/>
                </a:cxn>
                <a:cxn ang="0">
                  <a:pos x="29" y="97"/>
                </a:cxn>
                <a:cxn ang="0">
                  <a:pos x="0" y="101"/>
                </a:cxn>
                <a:cxn ang="0">
                  <a:pos x="43" y="8"/>
                </a:cxn>
                <a:cxn ang="0">
                  <a:pos x="94" y="93"/>
                </a:cxn>
                <a:cxn ang="0">
                  <a:pos x="72" y="93"/>
                </a:cxn>
                <a:cxn ang="0">
                  <a:pos x="86" y="151"/>
                </a:cxn>
                <a:cxn ang="0">
                  <a:pos x="101" y="198"/>
                </a:cxn>
                <a:cxn ang="0">
                  <a:pos x="115" y="232"/>
                </a:cxn>
                <a:cxn ang="0">
                  <a:pos x="137" y="256"/>
                </a:cxn>
                <a:cxn ang="0">
                  <a:pos x="137" y="256"/>
                </a:cxn>
                <a:cxn ang="0">
                  <a:pos x="144" y="240"/>
                </a:cxn>
                <a:cxn ang="0">
                  <a:pos x="158" y="217"/>
                </a:cxn>
                <a:cxn ang="0">
                  <a:pos x="165" y="190"/>
                </a:cxn>
                <a:cxn ang="0">
                  <a:pos x="172" y="159"/>
                </a:cxn>
                <a:cxn ang="0">
                  <a:pos x="180" y="89"/>
                </a:cxn>
                <a:cxn ang="0">
                  <a:pos x="180" y="4"/>
                </a:cxn>
                <a:cxn ang="0">
                  <a:pos x="230" y="0"/>
                </a:cxn>
              </a:cxnLst>
              <a:rect l="0" t="0" r="r" b="b"/>
              <a:pathLst>
                <a:path w="231" h="268">
                  <a:moveTo>
                    <a:pt x="230" y="0"/>
                  </a:moveTo>
                  <a:lnTo>
                    <a:pt x="230" y="55"/>
                  </a:lnTo>
                  <a:lnTo>
                    <a:pt x="230" y="101"/>
                  </a:lnTo>
                  <a:lnTo>
                    <a:pt x="223" y="147"/>
                  </a:lnTo>
                  <a:lnTo>
                    <a:pt x="215" y="186"/>
                  </a:lnTo>
                  <a:lnTo>
                    <a:pt x="201" y="221"/>
                  </a:lnTo>
                  <a:lnTo>
                    <a:pt x="187" y="244"/>
                  </a:lnTo>
                  <a:lnTo>
                    <a:pt x="172" y="259"/>
                  </a:lnTo>
                  <a:lnTo>
                    <a:pt x="158" y="267"/>
                  </a:lnTo>
                  <a:lnTo>
                    <a:pt x="115" y="267"/>
                  </a:lnTo>
                  <a:lnTo>
                    <a:pt x="101" y="267"/>
                  </a:lnTo>
                  <a:lnTo>
                    <a:pt x="86" y="256"/>
                  </a:lnTo>
                  <a:lnTo>
                    <a:pt x="79" y="244"/>
                  </a:lnTo>
                  <a:lnTo>
                    <a:pt x="65" y="225"/>
                  </a:lnTo>
                  <a:lnTo>
                    <a:pt x="51" y="198"/>
                  </a:lnTo>
                  <a:lnTo>
                    <a:pt x="43" y="167"/>
                  </a:lnTo>
                  <a:lnTo>
                    <a:pt x="36" y="136"/>
                  </a:lnTo>
                  <a:lnTo>
                    <a:pt x="29" y="97"/>
                  </a:lnTo>
                  <a:lnTo>
                    <a:pt x="0" y="101"/>
                  </a:lnTo>
                  <a:lnTo>
                    <a:pt x="43" y="8"/>
                  </a:lnTo>
                  <a:lnTo>
                    <a:pt x="94" y="93"/>
                  </a:lnTo>
                  <a:lnTo>
                    <a:pt x="72" y="93"/>
                  </a:lnTo>
                  <a:lnTo>
                    <a:pt x="86" y="151"/>
                  </a:lnTo>
                  <a:lnTo>
                    <a:pt x="101" y="198"/>
                  </a:lnTo>
                  <a:lnTo>
                    <a:pt x="115" y="232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44" y="240"/>
                  </a:lnTo>
                  <a:lnTo>
                    <a:pt x="158" y="217"/>
                  </a:lnTo>
                  <a:lnTo>
                    <a:pt x="165" y="190"/>
                  </a:lnTo>
                  <a:lnTo>
                    <a:pt x="172" y="159"/>
                  </a:lnTo>
                  <a:lnTo>
                    <a:pt x="180" y="89"/>
                  </a:lnTo>
                  <a:lnTo>
                    <a:pt x="180" y="4"/>
                  </a:lnTo>
                  <a:lnTo>
                    <a:pt x="23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839788" y="3132138"/>
            <a:ext cx="6543675" cy="984250"/>
            <a:chOff x="529" y="1973"/>
            <a:chExt cx="4122" cy="620"/>
          </a:xfrm>
        </p:grpSpPr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529" y="2004"/>
              <a:ext cx="2150" cy="495"/>
              <a:chOff x="529" y="2004"/>
              <a:chExt cx="2150" cy="495"/>
            </a:xfrm>
          </p:grpSpPr>
          <p:sp>
            <p:nvSpPr>
              <p:cNvPr id="32797" name="Freeform 29"/>
              <p:cNvSpPr>
                <a:spLocks/>
              </p:cNvSpPr>
              <p:nvPr/>
            </p:nvSpPr>
            <p:spPr bwMode="auto">
              <a:xfrm>
                <a:off x="529" y="2004"/>
                <a:ext cx="2017" cy="402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114" y="401"/>
                  </a:cxn>
                  <a:cxn ang="0">
                    <a:pos x="175" y="401"/>
                  </a:cxn>
                  <a:cxn ang="0">
                    <a:pos x="241" y="397"/>
                  </a:cxn>
                  <a:cxn ang="0">
                    <a:pos x="310" y="390"/>
                  </a:cxn>
                  <a:cxn ang="0">
                    <a:pos x="387" y="378"/>
                  </a:cxn>
                  <a:cxn ang="0">
                    <a:pos x="460" y="363"/>
                  </a:cxn>
                  <a:cxn ang="0">
                    <a:pos x="493" y="355"/>
                  </a:cxn>
                  <a:cxn ang="0">
                    <a:pos x="526" y="347"/>
                  </a:cxn>
                  <a:cxn ang="0">
                    <a:pos x="579" y="328"/>
                  </a:cxn>
                  <a:cxn ang="0">
                    <a:pos x="627" y="305"/>
                  </a:cxn>
                  <a:cxn ang="0">
                    <a:pos x="668" y="282"/>
                  </a:cxn>
                  <a:cxn ang="0">
                    <a:pos x="717" y="251"/>
                  </a:cxn>
                  <a:cxn ang="0">
                    <a:pos x="774" y="216"/>
                  </a:cxn>
                  <a:cxn ang="0">
                    <a:pos x="835" y="181"/>
                  </a:cxn>
                  <a:cxn ang="0">
                    <a:pos x="896" y="143"/>
                  </a:cxn>
                  <a:cxn ang="0">
                    <a:pos x="957" y="108"/>
                  </a:cxn>
                  <a:cxn ang="0">
                    <a:pos x="1014" y="77"/>
                  </a:cxn>
                  <a:cxn ang="0">
                    <a:pos x="1071" y="50"/>
                  </a:cxn>
                  <a:cxn ang="0">
                    <a:pos x="1132" y="27"/>
                  </a:cxn>
                  <a:cxn ang="0">
                    <a:pos x="1198" y="12"/>
                  </a:cxn>
                  <a:cxn ang="0">
                    <a:pos x="1238" y="8"/>
                  </a:cxn>
                  <a:cxn ang="0">
                    <a:pos x="1279" y="4"/>
                  </a:cxn>
                  <a:cxn ang="0">
                    <a:pos x="1369" y="0"/>
                  </a:cxn>
                  <a:cxn ang="0">
                    <a:pos x="1454" y="4"/>
                  </a:cxn>
                  <a:cxn ang="0">
                    <a:pos x="1499" y="8"/>
                  </a:cxn>
                  <a:cxn ang="0">
                    <a:pos x="1536" y="12"/>
                  </a:cxn>
                  <a:cxn ang="0">
                    <a:pos x="1601" y="27"/>
                  </a:cxn>
                  <a:cxn ang="0">
                    <a:pos x="1662" y="50"/>
                  </a:cxn>
                  <a:cxn ang="0">
                    <a:pos x="1719" y="77"/>
                  </a:cxn>
                  <a:cxn ang="0">
                    <a:pos x="1776" y="108"/>
                  </a:cxn>
                  <a:cxn ang="0">
                    <a:pos x="1808" y="124"/>
                  </a:cxn>
                  <a:cxn ang="0">
                    <a:pos x="1841" y="143"/>
                  </a:cxn>
                  <a:cxn ang="0">
                    <a:pos x="1910" y="185"/>
                  </a:cxn>
                  <a:cxn ang="0">
                    <a:pos x="1943" y="205"/>
                  </a:cxn>
                  <a:cxn ang="0">
                    <a:pos x="1971" y="224"/>
                  </a:cxn>
                  <a:cxn ang="0">
                    <a:pos x="1996" y="239"/>
                  </a:cxn>
                  <a:cxn ang="0">
                    <a:pos x="2016" y="251"/>
                  </a:cxn>
                </a:cxnLst>
                <a:rect l="0" t="0" r="r" b="b"/>
                <a:pathLst>
                  <a:path w="2017" h="402">
                    <a:moveTo>
                      <a:pt x="0" y="397"/>
                    </a:moveTo>
                    <a:lnTo>
                      <a:pt x="114" y="401"/>
                    </a:lnTo>
                    <a:lnTo>
                      <a:pt x="175" y="401"/>
                    </a:lnTo>
                    <a:lnTo>
                      <a:pt x="241" y="397"/>
                    </a:lnTo>
                    <a:lnTo>
                      <a:pt x="310" y="390"/>
                    </a:lnTo>
                    <a:lnTo>
                      <a:pt x="387" y="378"/>
                    </a:lnTo>
                    <a:lnTo>
                      <a:pt x="460" y="363"/>
                    </a:lnTo>
                    <a:lnTo>
                      <a:pt x="493" y="355"/>
                    </a:lnTo>
                    <a:lnTo>
                      <a:pt x="526" y="347"/>
                    </a:lnTo>
                    <a:lnTo>
                      <a:pt x="579" y="328"/>
                    </a:lnTo>
                    <a:lnTo>
                      <a:pt x="627" y="305"/>
                    </a:lnTo>
                    <a:lnTo>
                      <a:pt x="668" y="282"/>
                    </a:lnTo>
                    <a:lnTo>
                      <a:pt x="717" y="251"/>
                    </a:lnTo>
                    <a:lnTo>
                      <a:pt x="774" y="216"/>
                    </a:lnTo>
                    <a:lnTo>
                      <a:pt x="835" y="181"/>
                    </a:lnTo>
                    <a:lnTo>
                      <a:pt x="896" y="143"/>
                    </a:lnTo>
                    <a:lnTo>
                      <a:pt x="957" y="108"/>
                    </a:lnTo>
                    <a:lnTo>
                      <a:pt x="1014" y="77"/>
                    </a:lnTo>
                    <a:lnTo>
                      <a:pt x="1071" y="50"/>
                    </a:lnTo>
                    <a:lnTo>
                      <a:pt x="1132" y="27"/>
                    </a:lnTo>
                    <a:lnTo>
                      <a:pt x="1198" y="12"/>
                    </a:lnTo>
                    <a:lnTo>
                      <a:pt x="1238" y="8"/>
                    </a:lnTo>
                    <a:lnTo>
                      <a:pt x="1279" y="4"/>
                    </a:lnTo>
                    <a:lnTo>
                      <a:pt x="1369" y="0"/>
                    </a:lnTo>
                    <a:lnTo>
                      <a:pt x="1454" y="4"/>
                    </a:lnTo>
                    <a:lnTo>
                      <a:pt x="1499" y="8"/>
                    </a:lnTo>
                    <a:lnTo>
                      <a:pt x="1536" y="12"/>
                    </a:lnTo>
                    <a:lnTo>
                      <a:pt x="1601" y="27"/>
                    </a:lnTo>
                    <a:lnTo>
                      <a:pt x="1662" y="50"/>
                    </a:lnTo>
                    <a:lnTo>
                      <a:pt x="1719" y="77"/>
                    </a:lnTo>
                    <a:lnTo>
                      <a:pt x="1776" y="108"/>
                    </a:lnTo>
                    <a:lnTo>
                      <a:pt x="1808" y="124"/>
                    </a:lnTo>
                    <a:lnTo>
                      <a:pt x="1841" y="143"/>
                    </a:lnTo>
                    <a:lnTo>
                      <a:pt x="1910" y="185"/>
                    </a:lnTo>
                    <a:lnTo>
                      <a:pt x="1943" y="205"/>
                    </a:lnTo>
                    <a:lnTo>
                      <a:pt x="1971" y="224"/>
                    </a:lnTo>
                    <a:lnTo>
                      <a:pt x="1996" y="239"/>
                    </a:lnTo>
                    <a:lnTo>
                      <a:pt x="2016" y="251"/>
                    </a:lnTo>
                  </a:path>
                </a:pathLst>
              </a:custGeom>
              <a:noFill/>
              <a:ln w="25400" cap="rnd" cmpd="sng">
                <a:solidFill>
                  <a:srgbClr val="CCCC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2798" name="Freeform 30"/>
              <p:cNvSpPr>
                <a:spLocks/>
              </p:cNvSpPr>
              <p:nvPr/>
            </p:nvSpPr>
            <p:spPr bwMode="auto">
              <a:xfrm>
                <a:off x="2436" y="2253"/>
                <a:ext cx="243" cy="246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56" y="36"/>
                  </a:cxn>
                  <a:cxn ang="0">
                    <a:pos x="186" y="68"/>
                  </a:cxn>
                  <a:cxn ang="0">
                    <a:pos x="207" y="104"/>
                  </a:cxn>
                  <a:cxn ang="0">
                    <a:pos x="225" y="136"/>
                  </a:cxn>
                  <a:cxn ang="0">
                    <a:pos x="238" y="164"/>
                  </a:cxn>
                  <a:cxn ang="0">
                    <a:pos x="242" y="189"/>
                  </a:cxn>
                  <a:cxn ang="0">
                    <a:pos x="242" y="209"/>
                  </a:cxn>
                  <a:cxn ang="0">
                    <a:pos x="233" y="225"/>
                  </a:cxn>
                  <a:cxn ang="0">
                    <a:pos x="225" y="233"/>
                  </a:cxn>
                  <a:cxn ang="0">
                    <a:pos x="216" y="241"/>
                  </a:cxn>
                  <a:cxn ang="0">
                    <a:pos x="199" y="245"/>
                  </a:cxn>
                  <a:cxn ang="0">
                    <a:pos x="181" y="245"/>
                  </a:cxn>
                  <a:cxn ang="0">
                    <a:pos x="160" y="237"/>
                  </a:cxn>
                  <a:cxn ang="0">
                    <a:pos x="138" y="229"/>
                  </a:cxn>
                  <a:cxn ang="0">
                    <a:pos x="112" y="217"/>
                  </a:cxn>
                  <a:cxn ang="0">
                    <a:pos x="56" y="177"/>
                  </a:cxn>
                  <a:cxn ang="0">
                    <a:pos x="30" y="205"/>
                  </a:cxn>
                  <a:cxn ang="0">
                    <a:pos x="0" y="120"/>
                  </a:cxn>
                  <a:cxn ang="0">
                    <a:pos x="91" y="144"/>
                  </a:cxn>
                  <a:cxn ang="0">
                    <a:pos x="65" y="168"/>
                  </a:cxn>
                  <a:cxn ang="0">
                    <a:pos x="117" y="205"/>
                  </a:cxn>
                  <a:cxn ang="0">
                    <a:pos x="164" y="229"/>
                  </a:cxn>
                  <a:cxn ang="0">
                    <a:pos x="203" y="237"/>
                  </a:cxn>
                  <a:cxn ang="0">
                    <a:pos x="216" y="233"/>
                  </a:cxn>
                  <a:cxn ang="0">
                    <a:pos x="229" y="229"/>
                  </a:cxn>
                  <a:cxn ang="0">
                    <a:pos x="229" y="229"/>
                  </a:cxn>
                  <a:cxn ang="0">
                    <a:pos x="233" y="213"/>
                  </a:cxn>
                  <a:cxn ang="0">
                    <a:pos x="233" y="193"/>
                  </a:cxn>
                  <a:cxn ang="0">
                    <a:pos x="229" y="164"/>
                  </a:cxn>
                  <a:cxn ang="0">
                    <a:pos x="216" y="136"/>
                  </a:cxn>
                  <a:cxn ang="0">
                    <a:pos x="194" y="108"/>
                  </a:cxn>
                  <a:cxn ang="0">
                    <a:pos x="173" y="76"/>
                  </a:cxn>
                  <a:cxn ang="0">
                    <a:pos x="143" y="40"/>
                  </a:cxn>
                  <a:cxn ang="0">
                    <a:pos x="112" y="8"/>
                  </a:cxn>
                  <a:cxn ang="0">
                    <a:pos x="121" y="0"/>
                  </a:cxn>
                </a:cxnLst>
                <a:rect l="0" t="0" r="r" b="b"/>
                <a:pathLst>
                  <a:path w="243" h="246">
                    <a:moveTo>
                      <a:pt x="121" y="0"/>
                    </a:moveTo>
                    <a:lnTo>
                      <a:pt x="156" y="36"/>
                    </a:lnTo>
                    <a:lnTo>
                      <a:pt x="186" y="68"/>
                    </a:lnTo>
                    <a:lnTo>
                      <a:pt x="207" y="104"/>
                    </a:lnTo>
                    <a:lnTo>
                      <a:pt x="225" y="136"/>
                    </a:lnTo>
                    <a:lnTo>
                      <a:pt x="238" y="164"/>
                    </a:lnTo>
                    <a:lnTo>
                      <a:pt x="242" y="189"/>
                    </a:lnTo>
                    <a:lnTo>
                      <a:pt x="242" y="209"/>
                    </a:lnTo>
                    <a:lnTo>
                      <a:pt x="233" y="225"/>
                    </a:lnTo>
                    <a:lnTo>
                      <a:pt x="225" y="233"/>
                    </a:lnTo>
                    <a:lnTo>
                      <a:pt x="216" y="241"/>
                    </a:lnTo>
                    <a:lnTo>
                      <a:pt x="199" y="245"/>
                    </a:lnTo>
                    <a:lnTo>
                      <a:pt x="181" y="245"/>
                    </a:lnTo>
                    <a:lnTo>
                      <a:pt x="160" y="237"/>
                    </a:lnTo>
                    <a:lnTo>
                      <a:pt x="138" y="229"/>
                    </a:lnTo>
                    <a:lnTo>
                      <a:pt x="112" y="217"/>
                    </a:lnTo>
                    <a:lnTo>
                      <a:pt x="56" y="177"/>
                    </a:lnTo>
                    <a:lnTo>
                      <a:pt x="30" y="205"/>
                    </a:lnTo>
                    <a:lnTo>
                      <a:pt x="0" y="120"/>
                    </a:lnTo>
                    <a:lnTo>
                      <a:pt x="91" y="144"/>
                    </a:lnTo>
                    <a:lnTo>
                      <a:pt x="65" y="168"/>
                    </a:lnTo>
                    <a:lnTo>
                      <a:pt x="117" y="205"/>
                    </a:lnTo>
                    <a:lnTo>
                      <a:pt x="164" y="229"/>
                    </a:lnTo>
                    <a:lnTo>
                      <a:pt x="203" y="237"/>
                    </a:lnTo>
                    <a:lnTo>
                      <a:pt x="216" y="233"/>
                    </a:lnTo>
                    <a:lnTo>
                      <a:pt x="229" y="229"/>
                    </a:lnTo>
                    <a:lnTo>
                      <a:pt x="229" y="229"/>
                    </a:lnTo>
                    <a:lnTo>
                      <a:pt x="233" y="213"/>
                    </a:lnTo>
                    <a:lnTo>
                      <a:pt x="233" y="193"/>
                    </a:lnTo>
                    <a:lnTo>
                      <a:pt x="229" y="164"/>
                    </a:lnTo>
                    <a:lnTo>
                      <a:pt x="216" y="136"/>
                    </a:lnTo>
                    <a:lnTo>
                      <a:pt x="194" y="108"/>
                    </a:lnTo>
                    <a:lnTo>
                      <a:pt x="173" y="76"/>
                    </a:lnTo>
                    <a:lnTo>
                      <a:pt x="143" y="40"/>
                    </a:lnTo>
                    <a:lnTo>
                      <a:pt x="112" y="8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CC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2799" name="Freeform 31"/>
              <p:cNvSpPr>
                <a:spLocks/>
              </p:cNvSpPr>
              <p:nvPr/>
            </p:nvSpPr>
            <p:spPr bwMode="auto">
              <a:xfrm>
                <a:off x="1058" y="2251"/>
                <a:ext cx="234" cy="197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33" y="39"/>
                  </a:cxn>
                  <a:cxn ang="0">
                    <a:pos x="231" y="75"/>
                  </a:cxn>
                  <a:cxn ang="0">
                    <a:pos x="224" y="106"/>
                  </a:cxn>
                  <a:cxn ang="0">
                    <a:pos x="216" y="137"/>
                  </a:cxn>
                  <a:cxn ang="0">
                    <a:pos x="204" y="161"/>
                  </a:cxn>
                  <a:cxn ang="0">
                    <a:pos x="191" y="180"/>
                  </a:cxn>
                  <a:cxn ang="0">
                    <a:pos x="175" y="192"/>
                  </a:cxn>
                  <a:cxn ang="0">
                    <a:pos x="158" y="196"/>
                  </a:cxn>
                  <a:cxn ang="0">
                    <a:pos x="110" y="196"/>
                  </a:cxn>
                  <a:cxn ang="0">
                    <a:pos x="98" y="196"/>
                  </a:cxn>
                  <a:cxn ang="0">
                    <a:pos x="85" y="188"/>
                  </a:cxn>
                  <a:cxn ang="0">
                    <a:pos x="73" y="180"/>
                  </a:cxn>
                  <a:cxn ang="0">
                    <a:pos x="61" y="165"/>
                  </a:cxn>
                  <a:cxn ang="0">
                    <a:pos x="40" y="125"/>
                  </a:cxn>
                  <a:cxn ang="0">
                    <a:pos x="25" y="75"/>
                  </a:cxn>
                  <a:cxn ang="0">
                    <a:pos x="0" y="75"/>
                  </a:cxn>
                  <a:cxn ang="0">
                    <a:pos x="42" y="8"/>
                  </a:cxn>
                  <a:cxn ang="0">
                    <a:pos x="98" y="71"/>
                  </a:cxn>
                  <a:cxn ang="0">
                    <a:pos x="73" y="71"/>
                  </a:cxn>
                  <a:cxn ang="0">
                    <a:pos x="83" y="110"/>
                  </a:cxn>
                  <a:cxn ang="0">
                    <a:pos x="98" y="145"/>
                  </a:cxn>
                  <a:cxn ang="0">
                    <a:pos x="114" y="173"/>
                  </a:cxn>
                  <a:cxn ang="0">
                    <a:pos x="133" y="188"/>
                  </a:cxn>
                  <a:cxn ang="0">
                    <a:pos x="133" y="188"/>
                  </a:cxn>
                  <a:cxn ang="0">
                    <a:pos x="146" y="176"/>
                  </a:cxn>
                  <a:cxn ang="0">
                    <a:pos x="156" y="161"/>
                  </a:cxn>
                  <a:cxn ang="0">
                    <a:pos x="175" y="118"/>
                  </a:cxn>
                  <a:cxn ang="0">
                    <a:pos x="179" y="90"/>
                  </a:cxn>
                  <a:cxn ang="0">
                    <a:pos x="183" y="63"/>
                  </a:cxn>
                  <a:cxn ang="0">
                    <a:pos x="185" y="35"/>
                  </a:cxn>
                  <a:cxn ang="0">
                    <a:pos x="185" y="4"/>
                  </a:cxn>
                  <a:cxn ang="0">
                    <a:pos x="233" y="0"/>
                  </a:cxn>
                </a:cxnLst>
                <a:rect l="0" t="0" r="r" b="b"/>
                <a:pathLst>
                  <a:path w="234" h="197">
                    <a:moveTo>
                      <a:pt x="233" y="0"/>
                    </a:moveTo>
                    <a:lnTo>
                      <a:pt x="233" y="39"/>
                    </a:lnTo>
                    <a:lnTo>
                      <a:pt x="231" y="75"/>
                    </a:lnTo>
                    <a:lnTo>
                      <a:pt x="224" y="106"/>
                    </a:lnTo>
                    <a:lnTo>
                      <a:pt x="216" y="137"/>
                    </a:lnTo>
                    <a:lnTo>
                      <a:pt x="204" y="161"/>
                    </a:lnTo>
                    <a:lnTo>
                      <a:pt x="191" y="180"/>
                    </a:lnTo>
                    <a:lnTo>
                      <a:pt x="175" y="192"/>
                    </a:lnTo>
                    <a:lnTo>
                      <a:pt x="158" y="196"/>
                    </a:lnTo>
                    <a:lnTo>
                      <a:pt x="110" y="196"/>
                    </a:lnTo>
                    <a:lnTo>
                      <a:pt x="98" y="196"/>
                    </a:lnTo>
                    <a:lnTo>
                      <a:pt x="85" y="188"/>
                    </a:lnTo>
                    <a:lnTo>
                      <a:pt x="73" y="180"/>
                    </a:lnTo>
                    <a:lnTo>
                      <a:pt x="61" y="165"/>
                    </a:lnTo>
                    <a:lnTo>
                      <a:pt x="40" y="125"/>
                    </a:lnTo>
                    <a:lnTo>
                      <a:pt x="25" y="75"/>
                    </a:lnTo>
                    <a:lnTo>
                      <a:pt x="0" y="75"/>
                    </a:lnTo>
                    <a:lnTo>
                      <a:pt x="42" y="8"/>
                    </a:lnTo>
                    <a:lnTo>
                      <a:pt x="98" y="71"/>
                    </a:lnTo>
                    <a:lnTo>
                      <a:pt x="73" y="71"/>
                    </a:lnTo>
                    <a:lnTo>
                      <a:pt x="83" y="110"/>
                    </a:lnTo>
                    <a:lnTo>
                      <a:pt x="98" y="145"/>
                    </a:lnTo>
                    <a:lnTo>
                      <a:pt x="114" y="173"/>
                    </a:lnTo>
                    <a:lnTo>
                      <a:pt x="133" y="188"/>
                    </a:lnTo>
                    <a:lnTo>
                      <a:pt x="133" y="188"/>
                    </a:lnTo>
                    <a:lnTo>
                      <a:pt x="146" y="176"/>
                    </a:lnTo>
                    <a:lnTo>
                      <a:pt x="156" y="161"/>
                    </a:lnTo>
                    <a:lnTo>
                      <a:pt x="175" y="118"/>
                    </a:lnTo>
                    <a:lnTo>
                      <a:pt x="179" y="90"/>
                    </a:lnTo>
                    <a:lnTo>
                      <a:pt x="183" y="63"/>
                    </a:lnTo>
                    <a:lnTo>
                      <a:pt x="185" y="35"/>
                    </a:lnTo>
                    <a:lnTo>
                      <a:pt x="185" y="4"/>
                    </a:lnTo>
                    <a:lnTo>
                      <a:pt x="233" y="0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3218" y="1973"/>
              <a:ext cx="1433" cy="620"/>
              <a:chOff x="3218" y="1973"/>
              <a:chExt cx="1433" cy="620"/>
            </a:xfrm>
          </p:grpSpPr>
          <p:sp>
            <p:nvSpPr>
              <p:cNvPr id="32801" name="Freeform 33"/>
              <p:cNvSpPr>
                <a:spLocks/>
              </p:cNvSpPr>
              <p:nvPr/>
            </p:nvSpPr>
            <p:spPr bwMode="auto">
              <a:xfrm>
                <a:off x="3218" y="1973"/>
                <a:ext cx="378" cy="451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220" y="31"/>
                  </a:cxn>
                  <a:cxn ang="0">
                    <a:pos x="267" y="62"/>
                  </a:cxn>
                  <a:cxn ang="0">
                    <a:pos x="307" y="101"/>
                  </a:cxn>
                  <a:cxn ang="0">
                    <a:pos x="342" y="144"/>
                  </a:cxn>
                  <a:cxn ang="0">
                    <a:pos x="366" y="186"/>
                  </a:cxn>
                  <a:cxn ang="0">
                    <a:pos x="377" y="229"/>
                  </a:cxn>
                  <a:cxn ang="0">
                    <a:pos x="377" y="268"/>
                  </a:cxn>
                  <a:cxn ang="0">
                    <a:pos x="366" y="307"/>
                  </a:cxn>
                  <a:cxn ang="0">
                    <a:pos x="360" y="326"/>
                  </a:cxn>
                  <a:cxn ang="0">
                    <a:pos x="342" y="353"/>
                  </a:cxn>
                  <a:cxn ang="0">
                    <a:pos x="319" y="372"/>
                  </a:cxn>
                  <a:cxn ang="0">
                    <a:pos x="296" y="392"/>
                  </a:cxn>
                  <a:cxn ang="0">
                    <a:pos x="261" y="403"/>
                  </a:cxn>
                  <a:cxn ang="0">
                    <a:pos x="226" y="411"/>
                  </a:cxn>
                  <a:cxn ang="0">
                    <a:pos x="185" y="415"/>
                  </a:cxn>
                  <a:cxn ang="0">
                    <a:pos x="139" y="415"/>
                  </a:cxn>
                  <a:cxn ang="0">
                    <a:pos x="93" y="407"/>
                  </a:cxn>
                  <a:cxn ang="0">
                    <a:pos x="75" y="450"/>
                  </a:cxn>
                  <a:cxn ang="0">
                    <a:pos x="0" y="365"/>
                  </a:cxn>
                  <a:cxn ang="0">
                    <a:pos x="122" y="345"/>
                  </a:cxn>
                  <a:cxn ang="0">
                    <a:pos x="104" y="388"/>
                  </a:cxn>
                  <a:cxn ang="0">
                    <a:pos x="145" y="396"/>
                  </a:cxn>
                  <a:cxn ang="0">
                    <a:pos x="191" y="400"/>
                  </a:cxn>
                  <a:cxn ang="0">
                    <a:pos x="226" y="396"/>
                  </a:cxn>
                  <a:cxn ang="0">
                    <a:pos x="261" y="388"/>
                  </a:cxn>
                  <a:cxn ang="0">
                    <a:pos x="296" y="376"/>
                  </a:cxn>
                  <a:cxn ang="0">
                    <a:pos x="319" y="361"/>
                  </a:cxn>
                  <a:cxn ang="0">
                    <a:pos x="342" y="338"/>
                  </a:cxn>
                  <a:cxn ang="0">
                    <a:pos x="360" y="314"/>
                  </a:cxn>
                  <a:cxn ang="0">
                    <a:pos x="360" y="314"/>
                  </a:cxn>
                  <a:cxn ang="0">
                    <a:pos x="366" y="276"/>
                  </a:cxn>
                  <a:cxn ang="0">
                    <a:pos x="366" y="237"/>
                  </a:cxn>
                  <a:cxn ang="0">
                    <a:pos x="348" y="198"/>
                  </a:cxn>
                  <a:cxn ang="0">
                    <a:pos x="331" y="155"/>
                  </a:cxn>
                  <a:cxn ang="0">
                    <a:pos x="296" y="117"/>
                  </a:cxn>
                  <a:cxn ang="0">
                    <a:pos x="255" y="82"/>
                  </a:cxn>
                  <a:cxn ang="0">
                    <a:pos x="209" y="47"/>
                  </a:cxn>
                  <a:cxn ang="0">
                    <a:pos x="156" y="20"/>
                  </a:cxn>
                  <a:cxn ang="0">
                    <a:pos x="162" y="0"/>
                  </a:cxn>
                </a:cxnLst>
                <a:rect l="0" t="0" r="r" b="b"/>
                <a:pathLst>
                  <a:path w="378" h="451">
                    <a:moveTo>
                      <a:pt x="162" y="0"/>
                    </a:moveTo>
                    <a:lnTo>
                      <a:pt x="220" y="31"/>
                    </a:lnTo>
                    <a:lnTo>
                      <a:pt x="267" y="62"/>
                    </a:lnTo>
                    <a:lnTo>
                      <a:pt x="307" y="101"/>
                    </a:lnTo>
                    <a:lnTo>
                      <a:pt x="342" y="144"/>
                    </a:lnTo>
                    <a:lnTo>
                      <a:pt x="366" y="186"/>
                    </a:lnTo>
                    <a:lnTo>
                      <a:pt x="377" y="229"/>
                    </a:lnTo>
                    <a:lnTo>
                      <a:pt x="377" y="268"/>
                    </a:lnTo>
                    <a:lnTo>
                      <a:pt x="366" y="307"/>
                    </a:lnTo>
                    <a:lnTo>
                      <a:pt x="360" y="326"/>
                    </a:lnTo>
                    <a:lnTo>
                      <a:pt x="342" y="353"/>
                    </a:lnTo>
                    <a:lnTo>
                      <a:pt x="319" y="372"/>
                    </a:lnTo>
                    <a:lnTo>
                      <a:pt x="296" y="392"/>
                    </a:lnTo>
                    <a:lnTo>
                      <a:pt x="261" y="403"/>
                    </a:lnTo>
                    <a:lnTo>
                      <a:pt x="226" y="411"/>
                    </a:lnTo>
                    <a:lnTo>
                      <a:pt x="185" y="415"/>
                    </a:lnTo>
                    <a:lnTo>
                      <a:pt x="139" y="415"/>
                    </a:lnTo>
                    <a:lnTo>
                      <a:pt x="93" y="407"/>
                    </a:lnTo>
                    <a:lnTo>
                      <a:pt x="75" y="450"/>
                    </a:lnTo>
                    <a:lnTo>
                      <a:pt x="0" y="365"/>
                    </a:lnTo>
                    <a:lnTo>
                      <a:pt x="122" y="345"/>
                    </a:lnTo>
                    <a:lnTo>
                      <a:pt x="104" y="388"/>
                    </a:lnTo>
                    <a:lnTo>
                      <a:pt x="145" y="396"/>
                    </a:lnTo>
                    <a:lnTo>
                      <a:pt x="191" y="400"/>
                    </a:lnTo>
                    <a:lnTo>
                      <a:pt x="226" y="396"/>
                    </a:lnTo>
                    <a:lnTo>
                      <a:pt x="261" y="388"/>
                    </a:lnTo>
                    <a:lnTo>
                      <a:pt x="296" y="376"/>
                    </a:lnTo>
                    <a:lnTo>
                      <a:pt x="319" y="361"/>
                    </a:lnTo>
                    <a:lnTo>
                      <a:pt x="342" y="338"/>
                    </a:lnTo>
                    <a:lnTo>
                      <a:pt x="360" y="314"/>
                    </a:lnTo>
                    <a:lnTo>
                      <a:pt x="360" y="314"/>
                    </a:lnTo>
                    <a:lnTo>
                      <a:pt x="366" y="276"/>
                    </a:lnTo>
                    <a:lnTo>
                      <a:pt x="366" y="237"/>
                    </a:lnTo>
                    <a:lnTo>
                      <a:pt x="348" y="198"/>
                    </a:lnTo>
                    <a:lnTo>
                      <a:pt x="331" y="155"/>
                    </a:lnTo>
                    <a:lnTo>
                      <a:pt x="296" y="117"/>
                    </a:lnTo>
                    <a:lnTo>
                      <a:pt x="255" y="82"/>
                    </a:lnTo>
                    <a:lnTo>
                      <a:pt x="209" y="47"/>
                    </a:lnTo>
                    <a:lnTo>
                      <a:pt x="156" y="20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2802" name="Freeform 34"/>
              <p:cNvSpPr>
                <a:spLocks/>
              </p:cNvSpPr>
              <p:nvPr/>
            </p:nvSpPr>
            <p:spPr bwMode="auto">
              <a:xfrm>
                <a:off x="4277" y="2343"/>
                <a:ext cx="374" cy="250"/>
              </a:xfrm>
              <a:custGeom>
                <a:avLst/>
                <a:gdLst/>
                <a:ahLst/>
                <a:cxnLst>
                  <a:cxn ang="0">
                    <a:pos x="373" y="0"/>
                  </a:cxn>
                  <a:cxn ang="0">
                    <a:pos x="365" y="95"/>
                  </a:cxn>
                  <a:cxn ang="0">
                    <a:pos x="358" y="137"/>
                  </a:cxn>
                  <a:cxn ang="0">
                    <a:pos x="335" y="174"/>
                  </a:cxn>
                  <a:cxn ang="0">
                    <a:pos x="320" y="203"/>
                  </a:cxn>
                  <a:cxn ang="0">
                    <a:pos x="291" y="228"/>
                  </a:cxn>
                  <a:cxn ang="0">
                    <a:pos x="261" y="241"/>
                  </a:cxn>
                  <a:cxn ang="0">
                    <a:pos x="231" y="249"/>
                  </a:cxn>
                  <a:cxn ang="0">
                    <a:pos x="194" y="249"/>
                  </a:cxn>
                  <a:cxn ang="0">
                    <a:pos x="171" y="249"/>
                  </a:cxn>
                  <a:cxn ang="0">
                    <a:pos x="149" y="241"/>
                  </a:cxn>
                  <a:cxn ang="0">
                    <a:pos x="119" y="228"/>
                  </a:cxn>
                  <a:cxn ang="0">
                    <a:pos x="104" y="211"/>
                  </a:cxn>
                  <a:cxn ang="0">
                    <a:pos x="82" y="187"/>
                  </a:cxn>
                  <a:cxn ang="0">
                    <a:pos x="67" y="162"/>
                  </a:cxn>
                  <a:cxn ang="0">
                    <a:pos x="37" y="95"/>
                  </a:cxn>
                  <a:cxn ang="0">
                    <a:pos x="0" y="99"/>
                  </a:cxn>
                  <a:cxn ang="0">
                    <a:pos x="52" y="16"/>
                  </a:cxn>
                  <a:cxn ang="0">
                    <a:pos x="119" y="91"/>
                  </a:cxn>
                  <a:cxn ang="0">
                    <a:pos x="82" y="95"/>
                  </a:cxn>
                  <a:cxn ang="0">
                    <a:pos x="104" y="153"/>
                  </a:cxn>
                  <a:cxn ang="0">
                    <a:pos x="134" y="199"/>
                  </a:cxn>
                  <a:cxn ang="0">
                    <a:pos x="171" y="228"/>
                  </a:cxn>
                  <a:cxn ang="0">
                    <a:pos x="186" y="241"/>
                  </a:cxn>
                  <a:cxn ang="0">
                    <a:pos x="209" y="245"/>
                  </a:cxn>
                  <a:cxn ang="0">
                    <a:pos x="209" y="245"/>
                  </a:cxn>
                  <a:cxn ang="0">
                    <a:pos x="238" y="232"/>
                  </a:cxn>
                  <a:cxn ang="0">
                    <a:pos x="261" y="216"/>
                  </a:cxn>
                  <a:cxn ang="0">
                    <a:pos x="283" y="191"/>
                  </a:cxn>
                  <a:cxn ang="0">
                    <a:pos x="298" y="162"/>
                  </a:cxn>
                  <a:cxn ang="0">
                    <a:pos x="313" y="124"/>
                  </a:cxn>
                  <a:cxn ang="0">
                    <a:pos x="320" y="87"/>
                  </a:cxn>
                  <a:cxn ang="0">
                    <a:pos x="328" y="4"/>
                  </a:cxn>
                  <a:cxn ang="0">
                    <a:pos x="373" y="0"/>
                  </a:cxn>
                </a:cxnLst>
                <a:rect l="0" t="0" r="r" b="b"/>
                <a:pathLst>
                  <a:path w="374" h="250">
                    <a:moveTo>
                      <a:pt x="373" y="0"/>
                    </a:moveTo>
                    <a:lnTo>
                      <a:pt x="365" y="95"/>
                    </a:lnTo>
                    <a:lnTo>
                      <a:pt x="358" y="137"/>
                    </a:lnTo>
                    <a:lnTo>
                      <a:pt x="335" y="174"/>
                    </a:lnTo>
                    <a:lnTo>
                      <a:pt x="320" y="203"/>
                    </a:lnTo>
                    <a:lnTo>
                      <a:pt x="291" y="228"/>
                    </a:lnTo>
                    <a:lnTo>
                      <a:pt x="261" y="241"/>
                    </a:lnTo>
                    <a:lnTo>
                      <a:pt x="231" y="249"/>
                    </a:lnTo>
                    <a:lnTo>
                      <a:pt x="194" y="249"/>
                    </a:lnTo>
                    <a:lnTo>
                      <a:pt x="171" y="249"/>
                    </a:lnTo>
                    <a:lnTo>
                      <a:pt x="149" y="241"/>
                    </a:lnTo>
                    <a:lnTo>
                      <a:pt x="119" y="228"/>
                    </a:lnTo>
                    <a:lnTo>
                      <a:pt x="104" y="211"/>
                    </a:lnTo>
                    <a:lnTo>
                      <a:pt x="82" y="187"/>
                    </a:lnTo>
                    <a:lnTo>
                      <a:pt x="67" y="162"/>
                    </a:lnTo>
                    <a:lnTo>
                      <a:pt x="37" y="95"/>
                    </a:lnTo>
                    <a:lnTo>
                      <a:pt x="0" y="99"/>
                    </a:lnTo>
                    <a:lnTo>
                      <a:pt x="52" y="16"/>
                    </a:lnTo>
                    <a:lnTo>
                      <a:pt x="119" y="91"/>
                    </a:lnTo>
                    <a:lnTo>
                      <a:pt x="82" y="95"/>
                    </a:lnTo>
                    <a:lnTo>
                      <a:pt x="104" y="153"/>
                    </a:lnTo>
                    <a:lnTo>
                      <a:pt x="134" y="199"/>
                    </a:lnTo>
                    <a:lnTo>
                      <a:pt x="171" y="228"/>
                    </a:lnTo>
                    <a:lnTo>
                      <a:pt x="186" y="241"/>
                    </a:lnTo>
                    <a:lnTo>
                      <a:pt x="209" y="245"/>
                    </a:lnTo>
                    <a:lnTo>
                      <a:pt x="209" y="245"/>
                    </a:lnTo>
                    <a:lnTo>
                      <a:pt x="238" y="232"/>
                    </a:lnTo>
                    <a:lnTo>
                      <a:pt x="261" y="216"/>
                    </a:lnTo>
                    <a:lnTo>
                      <a:pt x="283" y="191"/>
                    </a:lnTo>
                    <a:lnTo>
                      <a:pt x="298" y="162"/>
                    </a:lnTo>
                    <a:lnTo>
                      <a:pt x="313" y="124"/>
                    </a:lnTo>
                    <a:lnTo>
                      <a:pt x="320" y="87"/>
                    </a:lnTo>
                    <a:lnTo>
                      <a:pt x="328" y="4"/>
                    </a:lnTo>
                    <a:lnTo>
                      <a:pt x="373" y="0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32805" name="Freeform 37"/>
          <p:cNvSpPr>
            <a:spLocks/>
          </p:cNvSpPr>
          <p:nvPr/>
        </p:nvSpPr>
        <p:spPr bwMode="auto">
          <a:xfrm>
            <a:off x="1203325" y="4433888"/>
            <a:ext cx="6556375" cy="1425575"/>
          </a:xfrm>
          <a:custGeom>
            <a:avLst/>
            <a:gdLst/>
            <a:ahLst/>
            <a:cxnLst>
              <a:cxn ang="0">
                <a:pos x="0" y="661"/>
              </a:cxn>
              <a:cxn ang="0">
                <a:pos x="40" y="596"/>
              </a:cxn>
              <a:cxn ang="0">
                <a:pos x="94" y="531"/>
              </a:cxn>
              <a:cxn ang="0">
                <a:pos x="149" y="472"/>
              </a:cxn>
              <a:cxn ang="0">
                <a:pos x="227" y="413"/>
              </a:cxn>
              <a:cxn ang="0">
                <a:pos x="321" y="354"/>
              </a:cxn>
              <a:cxn ang="0">
                <a:pos x="431" y="301"/>
              </a:cxn>
              <a:cxn ang="0">
                <a:pos x="556" y="248"/>
              </a:cxn>
              <a:cxn ang="0">
                <a:pos x="696" y="200"/>
              </a:cxn>
              <a:cxn ang="0">
                <a:pos x="853" y="147"/>
              </a:cxn>
              <a:cxn ang="0">
                <a:pos x="1033" y="94"/>
              </a:cxn>
              <a:cxn ang="0">
                <a:pos x="1220" y="47"/>
              </a:cxn>
              <a:cxn ang="0">
                <a:pos x="1400" y="11"/>
              </a:cxn>
              <a:cxn ang="0">
                <a:pos x="1580" y="0"/>
              </a:cxn>
              <a:cxn ang="0">
                <a:pos x="1752" y="0"/>
              </a:cxn>
              <a:cxn ang="0">
                <a:pos x="1932" y="5"/>
              </a:cxn>
              <a:cxn ang="0">
                <a:pos x="2104" y="17"/>
              </a:cxn>
              <a:cxn ang="0">
                <a:pos x="2268" y="29"/>
              </a:cxn>
              <a:cxn ang="0">
                <a:pos x="2432" y="47"/>
              </a:cxn>
              <a:cxn ang="0">
                <a:pos x="2510" y="59"/>
              </a:cxn>
              <a:cxn ang="0">
                <a:pos x="2596" y="76"/>
              </a:cxn>
              <a:cxn ang="0">
                <a:pos x="2682" y="100"/>
              </a:cxn>
              <a:cxn ang="0">
                <a:pos x="2768" y="129"/>
              </a:cxn>
              <a:cxn ang="0">
                <a:pos x="2862" y="171"/>
              </a:cxn>
              <a:cxn ang="0">
                <a:pos x="2956" y="224"/>
              </a:cxn>
              <a:cxn ang="0">
                <a:pos x="3050" y="283"/>
              </a:cxn>
              <a:cxn ang="0">
                <a:pos x="3152" y="342"/>
              </a:cxn>
              <a:cxn ang="0">
                <a:pos x="3347" y="472"/>
              </a:cxn>
              <a:cxn ang="0">
                <a:pos x="3441" y="531"/>
              </a:cxn>
              <a:cxn ang="0">
                <a:pos x="3527" y="584"/>
              </a:cxn>
              <a:cxn ang="0">
                <a:pos x="3699" y="679"/>
              </a:cxn>
              <a:cxn ang="0">
                <a:pos x="3879" y="767"/>
              </a:cxn>
              <a:cxn ang="0">
                <a:pos x="3957" y="808"/>
              </a:cxn>
              <a:cxn ang="0">
                <a:pos x="4027" y="844"/>
              </a:cxn>
              <a:cxn ang="0">
                <a:pos x="4082" y="873"/>
              </a:cxn>
              <a:cxn ang="0">
                <a:pos x="4129" y="897"/>
              </a:cxn>
            </a:cxnLst>
            <a:rect l="0" t="0" r="r" b="b"/>
            <a:pathLst>
              <a:path w="4130" h="898">
                <a:moveTo>
                  <a:pt x="0" y="661"/>
                </a:moveTo>
                <a:lnTo>
                  <a:pt x="40" y="596"/>
                </a:lnTo>
                <a:lnTo>
                  <a:pt x="94" y="531"/>
                </a:lnTo>
                <a:lnTo>
                  <a:pt x="149" y="472"/>
                </a:lnTo>
                <a:lnTo>
                  <a:pt x="227" y="413"/>
                </a:lnTo>
                <a:lnTo>
                  <a:pt x="321" y="354"/>
                </a:lnTo>
                <a:lnTo>
                  <a:pt x="431" y="301"/>
                </a:lnTo>
                <a:lnTo>
                  <a:pt x="556" y="248"/>
                </a:lnTo>
                <a:lnTo>
                  <a:pt x="696" y="200"/>
                </a:lnTo>
                <a:lnTo>
                  <a:pt x="853" y="147"/>
                </a:lnTo>
                <a:lnTo>
                  <a:pt x="1033" y="94"/>
                </a:lnTo>
                <a:lnTo>
                  <a:pt x="1220" y="47"/>
                </a:lnTo>
                <a:lnTo>
                  <a:pt x="1400" y="11"/>
                </a:lnTo>
                <a:lnTo>
                  <a:pt x="1580" y="0"/>
                </a:lnTo>
                <a:lnTo>
                  <a:pt x="1752" y="0"/>
                </a:lnTo>
                <a:lnTo>
                  <a:pt x="1932" y="5"/>
                </a:lnTo>
                <a:lnTo>
                  <a:pt x="2104" y="17"/>
                </a:lnTo>
                <a:lnTo>
                  <a:pt x="2268" y="29"/>
                </a:lnTo>
                <a:lnTo>
                  <a:pt x="2432" y="47"/>
                </a:lnTo>
                <a:lnTo>
                  <a:pt x="2510" y="59"/>
                </a:lnTo>
                <a:lnTo>
                  <a:pt x="2596" y="76"/>
                </a:lnTo>
                <a:lnTo>
                  <a:pt x="2682" y="100"/>
                </a:lnTo>
                <a:lnTo>
                  <a:pt x="2768" y="129"/>
                </a:lnTo>
                <a:lnTo>
                  <a:pt x="2862" y="171"/>
                </a:lnTo>
                <a:lnTo>
                  <a:pt x="2956" y="224"/>
                </a:lnTo>
                <a:lnTo>
                  <a:pt x="3050" y="283"/>
                </a:lnTo>
                <a:lnTo>
                  <a:pt x="3152" y="342"/>
                </a:lnTo>
                <a:lnTo>
                  <a:pt x="3347" y="472"/>
                </a:lnTo>
                <a:lnTo>
                  <a:pt x="3441" y="531"/>
                </a:lnTo>
                <a:lnTo>
                  <a:pt x="3527" y="584"/>
                </a:lnTo>
                <a:lnTo>
                  <a:pt x="3699" y="679"/>
                </a:lnTo>
                <a:lnTo>
                  <a:pt x="3879" y="767"/>
                </a:lnTo>
                <a:lnTo>
                  <a:pt x="3957" y="808"/>
                </a:lnTo>
                <a:lnTo>
                  <a:pt x="4027" y="844"/>
                </a:lnTo>
                <a:lnTo>
                  <a:pt x="4082" y="873"/>
                </a:lnTo>
                <a:lnTo>
                  <a:pt x="4129" y="897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216025" y="4568825"/>
            <a:ext cx="5027613" cy="1238250"/>
            <a:chOff x="766" y="2878"/>
            <a:chExt cx="3167" cy="780"/>
          </a:xfrm>
        </p:grpSpPr>
        <p:sp>
          <p:nvSpPr>
            <p:cNvPr id="32806" name="Freeform 38"/>
            <p:cNvSpPr>
              <a:spLocks/>
            </p:cNvSpPr>
            <p:nvPr/>
          </p:nvSpPr>
          <p:spPr bwMode="auto">
            <a:xfrm>
              <a:off x="766" y="2878"/>
              <a:ext cx="2836" cy="772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0" y="765"/>
                </a:cxn>
                <a:cxn ang="0">
                  <a:pos x="6" y="759"/>
                </a:cxn>
                <a:cxn ang="0">
                  <a:pos x="23" y="748"/>
                </a:cxn>
                <a:cxn ang="0">
                  <a:pos x="52" y="724"/>
                </a:cxn>
                <a:cxn ang="0">
                  <a:pos x="92" y="689"/>
                </a:cxn>
                <a:cxn ang="0">
                  <a:pos x="139" y="643"/>
                </a:cxn>
                <a:cxn ang="0">
                  <a:pos x="202" y="590"/>
                </a:cxn>
                <a:cxn ang="0">
                  <a:pos x="242" y="561"/>
                </a:cxn>
                <a:cxn ang="0">
                  <a:pos x="288" y="532"/>
                </a:cxn>
                <a:cxn ang="0">
                  <a:pos x="340" y="497"/>
                </a:cxn>
                <a:cxn ang="0">
                  <a:pos x="404" y="462"/>
                </a:cxn>
                <a:cxn ang="0">
                  <a:pos x="467" y="421"/>
                </a:cxn>
                <a:cxn ang="0">
                  <a:pos x="536" y="386"/>
                </a:cxn>
                <a:cxn ang="0">
                  <a:pos x="686" y="304"/>
                </a:cxn>
                <a:cxn ang="0">
                  <a:pos x="755" y="269"/>
                </a:cxn>
                <a:cxn ang="0">
                  <a:pos x="818" y="240"/>
                </a:cxn>
                <a:cxn ang="0">
                  <a:pos x="939" y="193"/>
                </a:cxn>
                <a:cxn ang="0">
                  <a:pos x="1049" y="158"/>
                </a:cxn>
                <a:cxn ang="0">
                  <a:pos x="1164" y="129"/>
                </a:cxn>
                <a:cxn ang="0">
                  <a:pos x="1228" y="117"/>
                </a:cxn>
                <a:cxn ang="0">
                  <a:pos x="1297" y="100"/>
                </a:cxn>
                <a:cxn ang="0">
                  <a:pos x="1372" y="82"/>
                </a:cxn>
                <a:cxn ang="0">
                  <a:pos x="1452" y="65"/>
                </a:cxn>
                <a:cxn ang="0">
                  <a:pos x="1625" y="35"/>
                </a:cxn>
                <a:cxn ang="0">
                  <a:pos x="1804" y="12"/>
                </a:cxn>
                <a:cxn ang="0">
                  <a:pos x="1971" y="0"/>
                </a:cxn>
                <a:cxn ang="0">
                  <a:pos x="2138" y="12"/>
                </a:cxn>
                <a:cxn ang="0">
                  <a:pos x="2311" y="35"/>
                </a:cxn>
                <a:cxn ang="0">
                  <a:pos x="2391" y="53"/>
                </a:cxn>
                <a:cxn ang="0">
                  <a:pos x="2466" y="65"/>
                </a:cxn>
                <a:cxn ang="0">
                  <a:pos x="2535" y="82"/>
                </a:cxn>
                <a:cxn ang="0">
                  <a:pos x="2593" y="100"/>
                </a:cxn>
                <a:cxn ang="0">
                  <a:pos x="2645" y="117"/>
                </a:cxn>
                <a:cxn ang="0">
                  <a:pos x="2685" y="129"/>
                </a:cxn>
                <a:cxn ang="0">
                  <a:pos x="2720" y="146"/>
                </a:cxn>
                <a:cxn ang="0">
                  <a:pos x="2749" y="164"/>
                </a:cxn>
                <a:cxn ang="0">
                  <a:pos x="2795" y="199"/>
                </a:cxn>
                <a:cxn ang="0">
                  <a:pos x="2835" y="240"/>
                </a:cxn>
              </a:cxnLst>
              <a:rect l="0" t="0" r="r" b="b"/>
              <a:pathLst>
                <a:path w="2836" h="772">
                  <a:moveTo>
                    <a:pt x="0" y="771"/>
                  </a:moveTo>
                  <a:lnTo>
                    <a:pt x="0" y="765"/>
                  </a:lnTo>
                  <a:lnTo>
                    <a:pt x="6" y="759"/>
                  </a:lnTo>
                  <a:lnTo>
                    <a:pt x="23" y="748"/>
                  </a:lnTo>
                  <a:lnTo>
                    <a:pt x="52" y="724"/>
                  </a:lnTo>
                  <a:lnTo>
                    <a:pt x="92" y="689"/>
                  </a:lnTo>
                  <a:lnTo>
                    <a:pt x="139" y="643"/>
                  </a:lnTo>
                  <a:lnTo>
                    <a:pt x="202" y="590"/>
                  </a:lnTo>
                  <a:lnTo>
                    <a:pt x="242" y="561"/>
                  </a:lnTo>
                  <a:lnTo>
                    <a:pt x="288" y="532"/>
                  </a:lnTo>
                  <a:lnTo>
                    <a:pt x="340" y="497"/>
                  </a:lnTo>
                  <a:lnTo>
                    <a:pt x="404" y="462"/>
                  </a:lnTo>
                  <a:lnTo>
                    <a:pt x="467" y="421"/>
                  </a:lnTo>
                  <a:lnTo>
                    <a:pt x="536" y="386"/>
                  </a:lnTo>
                  <a:lnTo>
                    <a:pt x="686" y="304"/>
                  </a:lnTo>
                  <a:lnTo>
                    <a:pt x="755" y="269"/>
                  </a:lnTo>
                  <a:lnTo>
                    <a:pt x="818" y="240"/>
                  </a:lnTo>
                  <a:lnTo>
                    <a:pt x="939" y="193"/>
                  </a:lnTo>
                  <a:lnTo>
                    <a:pt x="1049" y="158"/>
                  </a:lnTo>
                  <a:lnTo>
                    <a:pt x="1164" y="129"/>
                  </a:lnTo>
                  <a:lnTo>
                    <a:pt x="1228" y="117"/>
                  </a:lnTo>
                  <a:lnTo>
                    <a:pt x="1297" y="100"/>
                  </a:lnTo>
                  <a:lnTo>
                    <a:pt x="1372" y="82"/>
                  </a:lnTo>
                  <a:lnTo>
                    <a:pt x="1452" y="65"/>
                  </a:lnTo>
                  <a:lnTo>
                    <a:pt x="1625" y="35"/>
                  </a:lnTo>
                  <a:lnTo>
                    <a:pt x="1804" y="12"/>
                  </a:lnTo>
                  <a:lnTo>
                    <a:pt x="1971" y="0"/>
                  </a:lnTo>
                  <a:lnTo>
                    <a:pt x="2138" y="12"/>
                  </a:lnTo>
                  <a:lnTo>
                    <a:pt x="2311" y="35"/>
                  </a:lnTo>
                  <a:lnTo>
                    <a:pt x="2391" y="53"/>
                  </a:lnTo>
                  <a:lnTo>
                    <a:pt x="2466" y="65"/>
                  </a:lnTo>
                  <a:lnTo>
                    <a:pt x="2535" y="82"/>
                  </a:lnTo>
                  <a:lnTo>
                    <a:pt x="2593" y="100"/>
                  </a:lnTo>
                  <a:lnTo>
                    <a:pt x="2645" y="117"/>
                  </a:lnTo>
                  <a:lnTo>
                    <a:pt x="2685" y="129"/>
                  </a:lnTo>
                  <a:lnTo>
                    <a:pt x="2720" y="146"/>
                  </a:lnTo>
                  <a:lnTo>
                    <a:pt x="2749" y="164"/>
                  </a:lnTo>
                  <a:lnTo>
                    <a:pt x="2795" y="199"/>
                  </a:lnTo>
                  <a:lnTo>
                    <a:pt x="2835" y="240"/>
                  </a:lnTo>
                </a:path>
              </a:pathLst>
            </a:custGeom>
            <a:noFill/>
            <a:ln w="50800" cap="rnd" cmpd="sng">
              <a:solidFill>
                <a:srgbClr val="CC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07" name="Freeform 39"/>
            <p:cNvSpPr>
              <a:spLocks/>
            </p:cNvSpPr>
            <p:nvPr/>
          </p:nvSpPr>
          <p:spPr bwMode="auto">
            <a:xfrm>
              <a:off x="3366" y="3068"/>
              <a:ext cx="423" cy="42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75" y="56"/>
                </a:cxn>
                <a:cxn ang="0">
                  <a:pos x="324" y="112"/>
                </a:cxn>
                <a:cxn ang="0">
                  <a:pos x="361" y="163"/>
                </a:cxn>
                <a:cxn ang="0">
                  <a:pos x="392" y="219"/>
                </a:cxn>
                <a:cxn ang="0">
                  <a:pos x="410" y="264"/>
                </a:cxn>
                <a:cxn ang="0">
                  <a:pos x="422" y="309"/>
                </a:cxn>
                <a:cxn ang="0">
                  <a:pos x="416" y="343"/>
                </a:cxn>
                <a:cxn ang="0">
                  <a:pos x="404" y="371"/>
                </a:cxn>
                <a:cxn ang="0">
                  <a:pos x="404" y="371"/>
                </a:cxn>
                <a:cxn ang="0">
                  <a:pos x="379" y="399"/>
                </a:cxn>
                <a:cxn ang="0">
                  <a:pos x="361" y="416"/>
                </a:cxn>
                <a:cxn ang="0">
                  <a:pos x="330" y="422"/>
                </a:cxn>
                <a:cxn ang="0">
                  <a:pos x="300" y="422"/>
                </a:cxn>
                <a:cxn ang="0">
                  <a:pos x="263" y="422"/>
                </a:cxn>
                <a:cxn ang="0">
                  <a:pos x="226" y="405"/>
                </a:cxn>
                <a:cxn ang="0">
                  <a:pos x="184" y="388"/>
                </a:cxn>
                <a:cxn ang="0">
                  <a:pos x="135" y="366"/>
                </a:cxn>
                <a:cxn ang="0">
                  <a:pos x="92" y="337"/>
                </a:cxn>
                <a:cxn ang="0">
                  <a:pos x="61" y="366"/>
                </a:cxn>
                <a:cxn ang="0">
                  <a:pos x="0" y="247"/>
                </a:cxn>
                <a:cxn ang="0">
                  <a:pos x="141" y="281"/>
                </a:cxn>
                <a:cxn ang="0">
                  <a:pos x="110" y="309"/>
                </a:cxn>
                <a:cxn ang="0">
                  <a:pos x="196" y="360"/>
                </a:cxn>
                <a:cxn ang="0">
                  <a:pos x="275" y="388"/>
                </a:cxn>
                <a:cxn ang="0">
                  <a:pos x="337" y="399"/>
                </a:cxn>
                <a:cxn ang="0">
                  <a:pos x="367" y="394"/>
                </a:cxn>
                <a:cxn ang="0">
                  <a:pos x="386" y="382"/>
                </a:cxn>
                <a:cxn ang="0">
                  <a:pos x="386" y="382"/>
                </a:cxn>
                <a:cxn ang="0">
                  <a:pos x="392" y="354"/>
                </a:cxn>
                <a:cxn ang="0">
                  <a:pos x="392" y="315"/>
                </a:cxn>
                <a:cxn ang="0">
                  <a:pos x="379" y="270"/>
                </a:cxn>
                <a:cxn ang="0">
                  <a:pos x="355" y="225"/>
                </a:cxn>
                <a:cxn ang="0">
                  <a:pos x="330" y="180"/>
                </a:cxn>
                <a:cxn ang="0">
                  <a:pos x="288" y="129"/>
                </a:cxn>
                <a:cxn ang="0">
                  <a:pos x="245" y="78"/>
                </a:cxn>
                <a:cxn ang="0">
                  <a:pos x="196" y="28"/>
                </a:cxn>
                <a:cxn ang="0">
                  <a:pos x="220" y="0"/>
                </a:cxn>
              </a:cxnLst>
              <a:rect l="0" t="0" r="r" b="b"/>
              <a:pathLst>
                <a:path w="423" h="423">
                  <a:moveTo>
                    <a:pt x="220" y="0"/>
                  </a:moveTo>
                  <a:lnTo>
                    <a:pt x="275" y="56"/>
                  </a:lnTo>
                  <a:lnTo>
                    <a:pt x="324" y="112"/>
                  </a:lnTo>
                  <a:lnTo>
                    <a:pt x="361" y="163"/>
                  </a:lnTo>
                  <a:lnTo>
                    <a:pt x="392" y="219"/>
                  </a:lnTo>
                  <a:lnTo>
                    <a:pt x="410" y="264"/>
                  </a:lnTo>
                  <a:lnTo>
                    <a:pt x="422" y="309"/>
                  </a:lnTo>
                  <a:lnTo>
                    <a:pt x="416" y="343"/>
                  </a:lnTo>
                  <a:lnTo>
                    <a:pt x="404" y="371"/>
                  </a:lnTo>
                  <a:lnTo>
                    <a:pt x="404" y="371"/>
                  </a:lnTo>
                  <a:lnTo>
                    <a:pt x="379" y="399"/>
                  </a:lnTo>
                  <a:lnTo>
                    <a:pt x="361" y="416"/>
                  </a:lnTo>
                  <a:lnTo>
                    <a:pt x="330" y="422"/>
                  </a:lnTo>
                  <a:lnTo>
                    <a:pt x="300" y="422"/>
                  </a:lnTo>
                  <a:lnTo>
                    <a:pt x="263" y="422"/>
                  </a:lnTo>
                  <a:lnTo>
                    <a:pt x="226" y="405"/>
                  </a:lnTo>
                  <a:lnTo>
                    <a:pt x="184" y="388"/>
                  </a:lnTo>
                  <a:lnTo>
                    <a:pt x="135" y="366"/>
                  </a:lnTo>
                  <a:lnTo>
                    <a:pt x="92" y="337"/>
                  </a:lnTo>
                  <a:lnTo>
                    <a:pt x="61" y="366"/>
                  </a:lnTo>
                  <a:lnTo>
                    <a:pt x="0" y="247"/>
                  </a:lnTo>
                  <a:lnTo>
                    <a:pt x="141" y="281"/>
                  </a:lnTo>
                  <a:lnTo>
                    <a:pt x="110" y="309"/>
                  </a:lnTo>
                  <a:lnTo>
                    <a:pt x="196" y="360"/>
                  </a:lnTo>
                  <a:lnTo>
                    <a:pt x="275" y="388"/>
                  </a:lnTo>
                  <a:lnTo>
                    <a:pt x="337" y="399"/>
                  </a:lnTo>
                  <a:lnTo>
                    <a:pt x="367" y="394"/>
                  </a:lnTo>
                  <a:lnTo>
                    <a:pt x="386" y="382"/>
                  </a:lnTo>
                  <a:lnTo>
                    <a:pt x="386" y="382"/>
                  </a:lnTo>
                  <a:lnTo>
                    <a:pt x="392" y="354"/>
                  </a:lnTo>
                  <a:lnTo>
                    <a:pt x="392" y="315"/>
                  </a:lnTo>
                  <a:lnTo>
                    <a:pt x="379" y="270"/>
                  </a:lnTo>
                  <a:lnTo>
                    <a:pt x="355" y="225"/>
                  </a:lnTo>
                  <a:lnTo>
                    <a:pt x="330" y="180"/>
                  </a:lnTo>
                  <a:lnTo>
                    <a:pt x="288" y="129"/>
                  </a:lnTo>
                  <a:lnTo>
                    <a:pt x="245" y="78"/>
                  </a:lnTo>
                  <a:lnTo>
                    <a:pt x="196" y="28"/>
                  </a:lnTo>
                  <a:lnTo>
                    <a:pt x="22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08" name="Freeform 40"/>
            <p:cNvSpPr>
              <a:spLocks/>
            </p:cNvSpPr>
            <p:nvPr/>
          </p:nvSpPr>
          <p:spPr bwMode="auto">
            <a:xfrm>
              <a:off x="2122" y="2898"/>
              <a:ext cx="395" cy="441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337" y="70"/>
                </a:cxn>
                <a:cxn ang="0">
                  <a:pos x="366" y="139"/>
                </a:cxn>
                <a:cxn ang="0">
                  <a:pos x="382" y="204"/>
                </a:cxn>
                <a:cxn ang="0">
                  <a:pos x="390" y="263"/>
                </a:cxn>
                <a:cxn ang="0">
                  <a:pos x="394" y="311"/>
                </a:cxn>
                <a:cxn ang="0">
                  <a:pos x="386" y="360"/>
                </a:cxn>
                <a:cxn ang="0">
                  <a:pos x="366" y="392"/>
                </a:cxn>
                <a:cxn ang="0">
                  <a:pos x="342" y="414"/>
                </a:cxn>
                <a:cxn ang="0">
                  <a:pos x="313" y="430"/>
                </a:cxn>
                <a:cxn ang="0">
                  <a:pos x="289" y="440"/>
                </a:cxn>
                <a:cxn ang="0">
                  <a:pos x="264" y="440"/>
                </a:cxn>
                <a:cxn ang="0">
                  <a:pos x="236" y="430"/>
                </a:cxn>
                <a:cxn ang="0">
                  <a:pos x="207" y="419"/>
                </a:cxn>
                <a:cxn ang="0">
                  <a:pos x="175" y="397"/>
                </a:cxn>
                <a:cxn ang="0">
                  <a:pos x="142" y="371"/>
                </a:cxn>
                <a:cxn ang="0">
                  <a:pos x="105" y="338"/>
                </a:cxn>
                <a:cxn ang="0">
                  <a:pos x="73" y="301"/>
                </a:cxn>
                <a:cxn ang="0">
                  <a:pos x="12" y="333"/>
                </a:cxn>
                <a:cxn ang="0">
                  <a:pos x="0" y="161"/>
                </a:cxn>
                <a:cxn ang="0">
                  <a:pos x="166" y="252"/>
                </a:cxn>
                <a:cxn ang="0">
                  <a:pos x="101" y="285"/>
                </a:cxn>
                <a:cxn ang="0">
                  <a:pos x="162" y="349"/>
                </a:cxn>
                <a:cxn ang="0">
                  <a:pos x="195" y="376"/>
                </a:cxn>
                <a:cxn ang="0">
                  <a:pos x="223" y="397"/>
                </a:cxn>
                <a:cxn ang="0">
                  <a:pos x="252" y="408"/>
                </a:cxn>
                <a:cxn ang="0">
                  <a:pos x="276" y="419"/>
                </a:cxn>
                <a:cxn ang="0">
                  <a:pos x="301" y="424"/>
                </a:cxn>
                <a:cxn ang="0">
                  <a:pos x="325" y="419"/>
                </a:cxn>
                <a:cxn ang="0">
                  <a:pos x="325" y="419"/>
                </a:cxn>
                <a:cxn ang="0">
                  <a:pos x="346" y="392"/>
                </a:cxn>
                <a:cxn ang="0">
                  <a:pos x="358" y="360"/>
                </a:cxn>
                <a:cxn ang="0">
                  <a:pos x="362" y="311"/>
                </a:cxn>
                <a:cxn ang="0">
                  <a:pos x="362" y="263"/>
                </a:cxn>
                <a:cxn ang="0">
                  <a:pos x="350" y="204"/>
                </a:cxn>
                <a:cxn ang="0">
                  <a:pos x="333" y="145"/>
                </a:cxn>
                <a:cxn ang="0">
                  <a:pos x="309" y="80"/>
                </a:cxn>
                <a:cxn ang="0">
                  <a:pos x="276" y="16"/>
                </a:cxn>
                <a:cxn ang="0">
                  <a:pos x="305" y="0"/>
                </a:cxn>
              </a:cxnLst>
              <a:rect l="0" t="0" r="r" b="b"/>
              <a:pathLst>
                <a:path w="395" h="441">
                  <a:moveTo>
                    <a:pt x="305" y="0"/>
                  </a:moveTo>
                  <a:lnTo>
                    <a:pt x="337" y="70"/>
                  </a:lnTo>
                  <a:lnTo>
                    <a:pt x="366" y="139"/>
                  </a:lnTo>
                  <a:lnTo>
                    <a:pt x="382" y="204"/>
                  </a:lnTo>
                  <a:lnTo>
                    <a:pt x="390" y="263"/>
                  </a:lnTo>
                  <a:lnTo>
                    <a:pt x="394" y="311"/>
                  </a:lnTo>
                  <a:lnTo>
                    <a:pt x="386" y="360"/>
                  </a:lnTo>
                  <a:lnTo>
                    <a:pt x="366" y="392"/>
                  </a:lnTo>
                  <a:lnTo>
                    <a:pt x="342" y="414"/>
                  </a:lnTo>
                  <a:lnTo>
                    <a:pt x="313" y="430"/>
                  </a:lnTo>
                  <a:lnTo>
                    <a:pt x="289" y="440"/>
                  </a:lnTo>
                  <a:lnTo>
                    <a:pt x="264" y="440"/>
                  </a:lnTo>
                  <a:lnTo>
                    <a:pt x="236" y="430"/>
                  </a:lnTo>
                  <a:lnTo>
                    <a:pt x="207" y="419"/>
                  </a:lnTo>
                  <a:lnTo>
                    <a:pt x="175" y="397"/>
                  </a:lnTo>
                  <a:lnTo>
                    <a:pt x="142" y="371"/>
                  </a:lnTo>
                  <a:lnTo>
                    <a:pt x="105" y="338"/>
                  </a:lnTo>
                  <a:lnTo>
                    <a:pt x="73" y="301"/>
                  </a:lnTo>
                  <a:lnTo>
                    <a:pt x="12" y="333"/>
                  </a:lnTo>
                  <a:lnTo>
                    <a:pt x="0" y="161"/>
                  </a:lnTo>
                  <a:lnTo>
                    <a:pt x="166" y="252"/>
                  </a:lnTo>
                  <a:lnTo>
                    <a:pt x="101" y="285"/>
                  </a:lnTo>
                  <a:lnTo>
                    <a:pt x="162" y="349"/>
                  </a:lnTo>
                  <a:lnTo>
                    <a:pt x="195" y="376"/>
                  </a:lnTo>
                  <a:lnTo>
                    <a:pt x="223" y="397"/>
                  </a:lnTo>
                  <a:lnTo>
                    <a:pt x="252" y="408"/>
                  </a:lnTo>
                  <a:lnTo>
                    <a:pt x="276" y="419"/>
                  </a:lnTo>
                  <a:lnTo>
                    <a:pt x="301" y="424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46" y="392"/>
                  </a:lnTo>
                  <a:lnTo>
                    <a:pt x="358" y="360"/>
                  </a:lnTo>
                  <a:lnTo>
                    <a:pt x="362" y="311"/>
                  </a:lnTo>
                  <a:lnTo>
                    <a:pt x="362" y="263"/>
                  </a:lnTo>
                  <a:lnTo>
                    <a:pt x="350" y="204"/>
                  </a:lnTo>
                  <a:lnTo>
                    <a:pt x="333" y="145"/>
                  </a:lnTo>
                  <a:lnTo>
                    <a:pt x="309" y="80"/>
                  </a:lnTo>
                  <a:lnTo>
                    <a:pt x="276" y="16"/>
                  </a:lnTo>
                  <a:lnTo>
                    <a:pt x="305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09" name="Freeform 41"/>
            <p:cNvSpPr>
              <a:spLocks/>
            </p:cNvSpPr>
            <p:nvPr/>
          </p:nvSpPr>
          <p:spPr bwMode="auto">
            <a:xfrm>
              <a:off x="1408" y="3122"/>
              <a:ext cx="333" cy="416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35" y="68"/>
                </a:cxn>
                <a:cxn ang="0">
                  <a:pos x="269" y="131"/>
                </a:cxn>
                <a:cxn ang="0">
                  <a:pos x="295" y="193"/>
                </a:cxn>
                <a:cxn ang="0">
                  <a:pos x="315" y="244"/>
                </a:cxn>
                <a:cxn ang="0">
                  <a:pos x="329" y="296"/>
                </a:cxn>
                <a:cxn ang="0">
                  <a:pos x="332" y="335"/>
                </a:cxn>
                <a:cxn ang="0">
                  <a:pos x="329" y="364"/>
                </a:cxn>
                <a:cxn ang="0">
                  <a:pos x="315" y="381"/>
                </a:cxn>
                <a:cxn ang="0">
                  <a:pos x="267" y="409"/>
                </a:cxn>
                <a:cxn ang="0">
                  <a:pos x="250" y="415"/>
                </a:cxn>
                <a:cxn ang="0">
                  <a:pos x="230" y="409"/>
                </a:cxn>
                <a:cxn ang="0">
                  <a:pos x="207" y="398"/>
                </a:cxn>
                <a:cxn ang="0">
                  <a:pos x="179" y="381"/>
                </a:cxn>
                <a:cxn ang="0">
                  <a:pos x="148" y="352"/>
                </a:cxn>
                <a:cxn ang="0">
                  <a:pos x="116" y="324"/>
                </a:cxn>
                <a:cxn ang="0">
                  <a:pos x="82" y="284"/>
                </a:cxn>
                <a:cxn ang="0">
                  <a:pos x="48" y="244"/>
                </a:cxn>
                <a:cxn ang="0">
                  <a:pos x="26" y="256"/>
                </a:cxn>
                <a:cxn ang="0">
                  <a:pos x="0" y="119"/>
                </a:cxn>
                <a:cxn ang="0">
                  <a:pos x="122" y="193"/>
                </a:cxn>
                <a:cxn ang="0">
                  <a:pos x="97" y="210"/>
                </a:cxn>
                <a:cxn ang="0">
                  <a:pos x="150" y="273"/>
                </a:cxn>
                <a:cxn ang="0">
                  <a:pos x="201" y="324"/>
                </a:cxn>
                <a:cxn ang="0">
                  <a:pos x="244" y="358"/>
                </a:cxn>
                <a:cxn ang="0">
                  <a:pos x="281" y="381"/>
                </a:cxn>
                <a:cxn ang="0">
                  <a:pos x="281" y="381"/>
                </a:cxn>
                <a:cxn ang="0">
                  <a:pos x="281" y="352"/>
                </a:cxn>
                <a:cxn ang="0">
                  <a:pos x="278" y="318"/>
                </a:cxn>
                <a:cxn ang="0">
                  <a:pos x="267" y="278"/>
                </a:cxn>
                <a:cxn ang="0">
                  <a:pos x="252" y="233"/>
                </a:cxn>
                <a:cxn ang="0">
                  <a:pos x="233" y="187"/>
                </a:cxn>
                <a:cxn ang="0">
                  <a:pos x="207" y="136"/>
                </a:cxn>
                <a:cxn ang="0">
                  <a:pos x="179" y="79"/>
                </a:cxn>
                <a:cxn ang="0">
                  <a:pos x="148" y="28"/>
                </a:cxn>
                <a:cxn ang="0">
                  <a:pos x="196" y="0"/>
                </a:cxn>
              </a:cxnLst>
              <a:rect l="0" t="0" r="r" b="b"/>
              <a:pathLst>
                <a:path w="333" h="416">
                  <a:moveTo>
                    <a:pt x="196" y="0"/>
                  </a:moveTo>
                  <a:lnTo>
                    <a:pt x="235" y="68"/>
                  </a:lnTo>
                  <a:lnTo>
                    <a:pt x="269" y="131"/>
                  </a:lnTo>
                  <a:lnTo>
                    <a:pt x="295" y="193"/>
                  </a:lnTo>
                  <a:lnTo>
                    <a:pt x="315" y="244"/>
                  </a:lnTo>
                  <a:lnTo>
                    <a:pt x="329" y="296"/>
                  </a:lnTo>
                  <a:lnTo>
                    <a:pt x="332" y="335"/>
                  </a:lnTo>
                  <a:lnTo>
                    <a:pt x="329" y="364"/>
                  </a:lnTo>
                  <a:lnTo>
                    <a:pt x="315" y="381"/>
                  </a:lnTo>
                  <a:lnTo>
                    <a:pt x="267" y="409"/>
                  </a:lnTo>
                  <a:lnTo>
                    <a:pt x="250" y="415"/>
                  </a:lnTo>
                  <a:lnTo>
                    <a:pt x="230" y="409"/>
                  </a:lnTo>
                  <a:lnTo>
                    <a:pt x="207" y="398"/>
                  </a:lnTo>
                  <a:lnTo>
                    <a:pt x="179" y="381"/>
                  </a:lnTo>
                  <a:lnTo>
                    <a:pt x="148" y="352"/>
                  </a:lnTo>
                  <a:lnTo>
                    <a:pt x="116" y="324"/>
                  </a:lnTo>
                  <a:lnTo>
                    <a:pt x="82" y="284"/>
                  </a:lnTo>
                  <a:lnTo>
                    <a:pt x="48" y="244"/>
                  </a:lnTo>
                  <a:lnTo>
                    <a:pt x="26" y="256"/>
                  </a:lnTo>
                  <a:lnTo>
                    <a:pt x="0" y="119"/>
                  </a:lnTo>
                  <a:lnTo>
                    <a:pt x="122" y="193"/>
                  </a:lnTo>
                  <a:lnTo>
                    <a:pt x="97" y="210"/>
                  </a:lnTo>
                  <a:lnTo>
                    <a:pt x="150" y="273"/>
                  </a:lnTo>
                  <a:lnTo>
                    <a:pt x="201" y="324"/>
                  </a:lnTo>
                  <a:lnTo>
                    <a:pt x="244" y="358"/>
                  </a:lnTo>
                  <a:lnTo>
                    <a:pt x="281" y="381"/>
                  </a:lnTo>
                  <a:lnTo>
                    <a:pt x="281" y="381"/>
                  </a:lnTo>
                  <a:lnTo>
                    <a:pt x="281" y="352"/>
                  </a:lnTo>
                  <a:lnTo>
                    <a:pt x="278" y="318"/>
                  </a:lnTo>
                  <a:lnTo>
                    <a:pt x="267" y="278"/>
                  </a:lnTo>
                  <a:lnTo>
                    <a:pt x="252" y="233"/>
                  </a:lnTo>
                  <a:lnTo>
                    <a:pt x="233" y="187"/>
                  </a:lnTo>
                  <a:lnTo>
                    <a:pt x="207" y="136"/>
                  </a:lnTo>
                  <a:lnTo>
                    <a:pt x="179" y="79"/>
                  </a:lnTo>
                  <a:lnTo>
                    <a:pt x="148" y="28"/>
                  </a:lnTo>
                  <a:lnTo>
                    <a:pt x="196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10" name="Freeform 42"/>
            <p:cNvSpPr>
              <a:spLocks/>
            </p:cNvSpPr>
            <p:nvPr/>
          </p:nvSpPr>
          <p:spPr bwMode="auto">
            <a:xfrm>
              <a:off x="3032" y="2942"/>
              <a:ext cx="420" cy="425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74" y="55"/>
                </a:cxn>
                <a:cxn ang="0">
                  <a:pos x="318" y="114"/>
                </a:cxn>
                <a:cxn ang="0">
                  <a:pos x="357" y="169"/>
                </a:cxn>
                <a:cxn ang="0">
                  <a:pos x="391" y="218"/>
                </a:cxn>
                <a:cxn ang="0">
                  <a:pos x="408" y="266"/>
                </a:cxn>
                <a:cxn ang="0">
                  <a:pos x="419" y="310"/>
                </a:cxn>
                <a:cxn ang="0">
                  <a:pos x="419" y="348"/>
                </a:cxn>
                <a:cxn ang="0">
                  <a:pos x="402" y="375"/>
                </a:cxn>
                <a:cxn ang="0">
                  <a:pos x="402" y="375"/>
                </a:cxn>
                <a:cxn ang="0">
                  <a:pos x="374" y="402"/>
                </a:cxn>
                <a:cxn ang="0">
                  <a:pos x="352" y="418"/>
                </a:cxn>
                <a:cxn ang="0">
                  <a:pos x="330" y="424"/>
                </a:cxn>
                <a:cxn ang="0">
                  <a:pos x="296" y="424"/>
                </a:cxn>
                <a:cxn ang="0">
                  <a:pos x="263" y="418"/>
                </a:cxn>
                <a:cxn ang="0">
                  <a:pos x="223" y="408"/>
                </a:cxn>
                <a:cxn ang="0">
                  <a:pos x="184" y="391"/>
                </a:cxn>
                <a:cxn ang="0">
                  <a:pos x="134" y="370"/>
                </a:cxn>
                <a:cxn ang="0">
                  <a:pos x="89" y="337"/>
                </a:cxn>
                <a:cxn ang="0">
                  <a:pos x="62" y="370"/>
                </a:cxn>
                <a:cxn ang="0">
                  <a:pos x="0" y="245"/>
                </a:cxn>
                <a:cxn ang="0">
                  <a:pos x="140" y="283"/>
                </a:cxn>
                <a:cxn ang="0">
                  <a:pos x="112" y="310"/>
                </a:cxn>
                <a:cxn ang="0">
                  <a:pos x="196" y="359"/>
                </a:cxn>
                <a:cxn ang="0">
                  <a:pos x="274" y="391"/>
                </a:cxn>
                <a:cxn ang="0">
                  <a:pos x="307" y="397"/>
                </a:cxn>
                <a:cxn ang="0">
                  <a:pos x="341" y="397"/>
                </a:cxn>
                <a:cxn ang="0">
                  <a:pos x="363" y="397"/>
                </a:cxn>
                <a:cxn ang="0">
                  <a:pos x="385" y="386"/>
                </a:cxn>
                <a:cxn ang="0">
                  <a:pos x="385" y="386"/>
                </a:cxn>
                <a:cxn ang="0">
                  <a:pos x="391" y="353"/>
                </a:cxn>
                <a:cxn ang="0">
                  <a:pos x="391" y="321"/>
                </a:cxn>
                <a:cxn ang="0">
                  <a:pos x="380" y="277"/>
                </a:cxn>
                <a:cxn ang="0">
                  <a:pos x="357" y="228"/>
                </a:cxn>
                <a:cxn ang="0">
                  <a:pos x="330" y="180"/>
                </a:cxn>
                <a:cxn ang="0">
                  <a:pos x="290" y="131"/>
                </a:cxn>
                <a:cxn ang="0">
                  <a:pos x="246" y="76"/>
                </a:cxn>
                <a:cxn ang="0">
                  <a:pos x="196" y="28"/>
                </a:cxn>
                <a:cxn ang="0">
                  <a:pos x="218" y="0"/>
                </a:cxn>
              </a:cxnLst>
              <a:rect l="0" t="0" r="r" b="b"/>
              <a:pathLst>
                <a:path w="420" h="425">
                  <a:moveTo>
                    <a:pt x="218" y="0"/>
                  </a:moveTo>
                  <a:lnTo>
                    <a:pt x="274" y="55"/>
                  </a:lnTo>
                  <a:lnTo>
                    <a:pt x="318" y="114"/>
                  </a:lnTo>
                  <a:lnTo>
                    <a:pt x="357" y="169"/>
                  </a:lnTo>
                  <a:lnTo>
                    <a:pt x="391" y="218"/>
                  </a:lnTo>
                  <a:lnTo>
                    <a:pt x="408" y="266"/>
                  </a:lnTo>
                  <a:lnTo>
                    <a:pt x="419" y="310"/>
                  </a:lnTo>
                  <a:lnTo>
                    <a:pt x="419" y="348"/>
                  </a:lnTo>
                  <a:lnTo>
                    <a:pt x="402" y="375"/>
                  </a:lnTo>
                  <a:lnTo>
                    <a:pt x="402" y="375"/>
                  </a:lnTo>
                  <a:lnTo>
                    <a:pt x="374" y="402"/>
                  </a:lnTo>
                  <a:lnTo>
                    <a:pt x="352" y="418"/>
                  </a:lnTo>
                  <a:lnTo>
                    <a:pt x="330" y="424"/>
                  </a:lnTo>
                  <a:lnTo>
                    <a:pt x="296" y="424"/>
                  </a:lnTo>
                  <a:lnTo>
                    <a:pt x="263" y="418"/>
                  </a:lnTo>
                  <a:lnTo>
                    <a:pt x="223" y="408"/>
                  </a:lnTo>
                  <a:lnTo>
                    <a:pt x="184" y="391"/>
                  </a:lnTo>
                  <a:lnTo>
                    <a:pt x="134" y="370"/>
                  </a:lnTo>
                  <a:lnTo>
                    <a:pt x="89" y="337"/>
                  </a:lnTo>
                  <a:lnTo>
                    <a:pt x="62" y="370"/>
                  </a:lnTo>
                  <a:lnTo>
                    <a:pt x="0" y="245"/>
                  </a:lnTo>
                  <a:lnTo>
                    <a:pt x="140" y="283"/>
                  </a:lnTo>
                  <a:lnTo>
                    <a:pt x="112" y="310"/>
                  </a:lnTo>
                  <a:lnTo>
                    <a:pt x="196" y="359"/>
                  </a:lnTo>
                  <a:lnTo>
                    <a:pt x="274" y="391"/>
                  </a:lnTo>
                  <a:lnTo>
                    <a:pt x="307" y="397"/>
                  </a:lnTo>
                  <a:lnTo>
                    <a:pt x="341" y="397"/>
                  </a:lnTo>
                  <a:lnTo>
                    <a:pt x="363" y="397"/>
                  </a:lnTo>
                  <a:lnTo>
                    <a:pt x="385" y="386"/>
                  </a:lnTo>
                  <a:lnTo>
                    <a:pt x="385" y="386"/>
                  </a:lnTo>
                  <a:lnTo>
                    <a:pt x="391" y="353"/>
                  </a:lnTo>
                  <a:lnTo>
                    <a:pt x="391" y="321"/>
                  </a:lnTo>
                  <a:lnTo>
                    <a:pt x="380" y="277"/>
                  </a:lnTo>
                  <a:lnTo>
                    <a:pt x="357" y="228"/>
                  </a:lnTo>
                  <a:lnTo>
                    <a:pt x="330" y="180"/>
                  </a:lnTo>
                  <a:lnTo>
                    <a:pt x="290" y="131"/>
                  </a:lnTo>
                  <a:lnTo>
                    <a:pt x="246" y="76"/>
                  </a:lnTo>
                  <a:lnTo>
                    <a:pt x="196" y="28"/>
                  </a:lnTo>
                  <a:lnTo>
                    <a:pt x="218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11" name="Freeform 43"/>
            <p:cNvSpPr>
              <a:spLocks/>
            </p:cNvSpPr>
            <p:nvPr/>
          </p:nvSpPr>
          <p:spPr bwMode="auto">
            <a:xfrm>
              <a:off x="3513" y="3233"/>
              <a:ext cx="420" cy="425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73" y="53"/>
                </a:cxn>
                <a:cxn ang="0">
                  <a:pos x="317" y="106"/>
                </a:cxn>
                <a:cxn ang="0">
                  <a:pos x="362" y="165"/>
                </a:cxn>
                <a:cxn ang="0">
                  <a:pos x="387" y="212"/>
                </a:cxn>
                <a:cxn ang="0">
                  <a:pos x="406" y="265"/>
                </a:cxn>
                <a:cxn ang="0">
                  <a:pos x="419" y="307"/>
                </a:cxn>
                <a:cxn ang="0">
                  <a:pos x="413" y="342"/>
                </a:cxn>
                <a:cxn ang="0">
                  <a:pos x="400" y="371"/>
                </a:cxn>
                <a:cxn ang="0">
                  <a:pos x="400" y="371"/>
                </a:cxn>
                <a:cxn ang="0">
                  <a:pos x="374" y="401"/>
                </a:cxn>
                <a:cxn ang="0">
                  <a:pos x="355" y="413"/>
                </a:cxn>
                <a:cxn ang="0">
                  <a:pos x="330" y="424"/>
                </a:cxn>
                <a:cxn ang="0">
                  <a:pos x="298" y="424"/>
                </a:cxn>
                <a:cxn ang="0">
                  <a:pos x="260" y="419"/>
                </a:cxn>
                <a:cxn ang="0">
                  <a:pos x="222" y="407"/>
                </a:cxn>
                <a:cxn ang="0">
                  <a:pos x="184" y="389"/>
                </a:cxn>
                <a:cxn ang="0">
                  <a:pos x="133" y="366"/>
                </a:cxn>
                <a:cxn ang="0">
                  <a:pos x="89" y="336"/>
                </a:cxn>
                <a:cxn ang="0">
                  <a:pos x="63" y="366"/>
                </a:cxn>
                <a:cxn ang="0">
                  <a:pos x="0" y="242"/>
                </a:cxn>
                <a:cxn ang="0">
                  <a:pos x="133" y="283"/>
                </a:cxn>
                <a:cxn ang="0">
                  <a:pos x="114" y="307"/>
                </a:cxn>
                <a:cxn ang="0">
                  <a:pos x="197" y="360"/>
                </a:cxn>
                <a:cxn ang="0">
                  <a:pos x="273" y="389"/>
                </a:cxn>
                <a:cxn ang="0">
                  <a:pos x="336" y="401"/>
                </a:cxn>
                <a:cxn ang="0">
                  <a:pos x="362" y="395"/>
                </a:cxn>
                <a:cxn ang="0">
                  <a:pos x="387" y="383"/>
                </a:cxn>
                <a:cxn ang="0">
                  <a:pos x="387" y="383"/>
                </a:cxn>
                <a:cxn ang="0">
                  <a:pos x="393" y="354"/>
                </a:cxn>
                <a:cxn ang="0">
                  <a:pos x="393" y="318"/>
                </a:cxn>
                <a:cxn ang="0">
                  <a:pos x="374" y="277"/>
                </a:cxn>
                <a:cxn ang="0">
                  <a:pos x="355" y="230"/>
                </a:cxn>
                <a:cxn ang="0">
                  <a:pos x="324" y="183"/>
                </a:cxn>
                <a:cxn ang="0">
                  <a:pos x="285" y="130"/>
                </a:cxn>
                <a:cxn ang="0">
                  <a:pos x="241" y="77"/>
                </a:cxn>
                <a:cxn ang="0">
                  <a:pos x="190" y="30"/>
                </a:cxn>
                <a:cxn ang="0">
                  <a:pos x="216" y="0"/>
                </a:cxn>
              </a:cxnLst>
              <a:rect l="0" t="0" r="r" b="b"/>
              <a:pathLst>
                <a:path w="420" h="425">
                  <a:moveTo>
                    <a:pt x="216" y="0"/>
                  </a:moveTo>
                  <a:lnTo>
                    <a:pt x="273" y="53"/>
                  </a:lnTo>
                  <a:lnTo>
                    <a:pt x="317" y="106"/>
                  </a:lnTo>
                  <a:lnTo>
                    <a:pt x="362" y="165"/>
                  </a:lnTo>
                  <a:lnTo>
                    <a:pt x="387" y="212"/>
                  </a:lnTo>
                  <a:lnTo>
                    <a:pt x="406" y="265"/>
                  </a:lnTo>
                  <a:lnTo>
                    <a:pt x="419" y="307"/>
                  </a:lnTo>
                  <a:lnTo>
                    <a:pt x="413" y="342"/>
                  </a:lnTo>
                  <a:lnTo>
                    <a:pt x="400" y="371"/>
                  </a:lnTo>
                  <a:lnTo>
                    <a:pt x="400" y="371"/>
                  </a:lnTo>
                  <a:lnTo>
                    <a:pt x="374" y="401"/>
                  </a:lnTo>
                  <a:lnTo>
                    <a:pt x="355" y="413"/>
                  </a:lnTo>
                  <a:lnTo>
                    <a:pt x="330" y="424"/>
                  </a:lnTo>
                  <a:lnTo>
                    <a:pt x="298" y="424"/>
                  </a:lnTo>
                  <a:lnTo>
                    <a:pt x="260" y="419"/>
                  </a:lnTo>
                  <a:lnTo>
                    <a:pt x="222" y="407"/>
                  </a:lnTo>
                  <a:lnTo>
                    <a:pt x="184" y="389"/>
                  </a:lnTo>
                  <a:lnTo>
                    <a:pt x="133" y="366"/>
                  </a:lnTo>
                  <a:lnTo>
                    <a:pt x="89" y="336"/>
                  </a:lnTo>
                  <a:lnTo>
                    <a:pt x="63" y="366"/>
                  </a:lnTo>
                  <a:lnTo>
                    <a:pt x="0" y="242"/>
                  </a:lnTo>
                  <a:lnTo>
                    <a:pt x="133" y="283"/>
                  </a:lnTo>
                  <a:lnTo>
                    <a:pt x="114" y="307"/>
                  </a:lnTo>
                  <a:lnTo>
                    <a:pt x="197" y="360"/>
                  </a:lnTo>
                  <a:lnTo>
                    <a:pt x="273" y="389"/>
                  </a:lnTo>
                  <a:lnTo>
                    <a:pt x="336" y="401"/>
                  </a:lnTo>
                  <a:lnTo>
                    <a:pt x="362" y="395"/>
                  </a:lnTo>
                  <a:lnTo>
                    <a:pt x="387" y="383"/>
                  </a:lnTo>
                  <a:lnTo>
                    <a:pt x="387" y="383"/>
                  </a:lnTo>
                  <a:lnTo>
                    <a:pt x="393" y="354"/>
                  </a:lnTo>
                  <a:lnTo>
                    <a:pt x="393" y="318"/>
                  </a:lnTo>
                  <a:lnTo>
                    <a:pt x="374" y="277"/>
                  </a:lnTo>
                  <a:lnTo>
                    <a:pt x="355" y="230"/>
                  </a:lnTo>
                  <a:lnTo>
                    <a:pt x="324" y="183"/>
                  </a:lnTo>
                  <a:lnTo>
                    <a:pt x="285" y="130"/>
                  </a:lnTo>
                  <a:lnTo>
                    <a:pt x="241" y="77"/>
                  </a:lnTo>
                  <a:lnTo>
                    <a:pt x="190" y="30"/>
                  </a:lnTo>
                  <a:lnTo>
                    <a:pt x="216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12" name="Freeform 44"/>
            <p:cNvSpPr>
              <a:spLocks/>
            </p:cNvSpPr>
            <p:nvPr/>
          </p:nvSpPr>
          <p:spPr bwMode="auto">
            <a:xfrm>
              <a:off x="1822" y="2878"/>
              <a:ext cx="626" cy="602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577" y="90"/>
                </a:cxn>
                <a:cxn ang="0">
                  <a:pos x="609" y="174"/>
                </a:cxn>
                <a:cxn ang="0">
                  <a:pos x="621" y="258"/>
                </a:cxn>
                <a:cxn ang="0">
                  <a:pos x="625" y="337"/>
                </a:cxn>
                <a:cxn ang="0">
                  <a:pos x="617" y="410"/>
                </a:cxn>
                <a:cxn ang="0">
                  <a:pos x="593" y="472"/>
                </a:cxn>
                <a:cxn ang="0">
                  <a:pos x="562" y="523"/>
                </a:cxn>
                <a:cxn ang="0">
                  <a:pos x="514" y="556"/>
                </a:cxn>
                <a:cxn ang="0">
                  <a:pos x="466" y="584"/>
                </a:cxn>
                <a:cxn ang="0">
                  <a:pos x="430" y="601"/>
                </a:cxn>
                <a:cxn ang="0">
                  <a:pos x="386" y="601"/>
                </a:cxn>
                <a:cxn ang="0">
                  <a:pos x="343" y="601"/>
                </a:cxn>
                <a:cxn ang="0">
                  <a:pos x="295" y="590"/>
                </a:cxn>
                <a:cxn ang="0">
                  <a:pos x="247" y="568"/>
                </a:cxn>
                <a:cxn ang="0">
                  <a:pos x="199" y="539"/>
                </a:cxn>
                <a:cxn ang="0">
                  <a:pos x="156" y="500"/>
                </a:cxn>
                <a:cxn ang="0">
                  <a:pos x="108" y="455"/>
                </a:cxn>
                <a:cxn ang="0">
                  <a:pos x="0" y="511"/>
                </a:cxn>
                <a:cxn ang="0">
                  <a:pos x="16" y="281"/>
                </a:cxn>
                <a:cxn ang="0">
                  <a:pos x="259" y="371"/>
                </a:cxn>
                <a:cxn ang="0">
                  <a:pos x="156" y="427"/>
                </a:cxn>
                <a:cxn ang="0">
                  <a:pos x="195" y="466"/>
                </a:cxn>
                <a:cxn ang="0">
                  <a:pos x="239" y="506"/>
                </a:cxn>
                <a:cxn ang="0">
                  <a:pos x="283" y="534"/>
                </a:cxn>
                <a:cxn ang="0">
                  <a:pos x="327" y="556"/>
                </a:cxn>
                <a:cxn ang="0">
                  <a:pos x="371" y="568"/>
                </a:cxn>
                <a:cxn ang="0">
                  <a:pos x="414" y="579"/>
                </a:cxn>
                <a:cxn ang="0">
                  <a:pos x="454" y="579"/>
                </a:cxn>
                <a:cxn ang="0">
                  <a:pos x="490" y="568"/>
                </a:cxn>
                <a:cxn ang="0">
                  <a:pos x="490" y="568"/>
                </a:cxn>
                <a:cxn ang="0">
                  <a:pos x="530" y="528"/>
                </a:cxn>
                <a:cxn ang="0">
                  <a:pos x="558" y="478"/>
                </a:cxn>
                <a:cxn ang="0">
                  <a:pos x="573" y="416"/>
                </a:cxn>
                <a:cxn ang="0">
                  <a:pos x="581" y="343"/>
                </a:cxn>
                <a:cxn ang="0">
                  <a:pos x="573" y="270"/>
                </a:cxn>
                <a:cxn ang="0">
                  <a:pos x="558" y="185"/>
                </a:cxn>
                <a:cxn ang="0">
                  <a:pos x="534" y="107"/>
                </a:cxn>
                <a:cxn ang="0">
                  <a:pos x="494" y="22"/>
                </a:cxn>
                <a:cxn ang="0">
                  <a:pos x="538" y="0"/>
                </a:cxn>
              </a:cxnLst>
              <a:rect l="0" t="0" r="r" b="b"/>
              <a:pathLst>
                <a:path w="626" h="602">
                  <a:moveTo>
                    <a:pt x="538" y="0"/>
                  </a:moveTo>
                  <a:lnTo>
                    <a:pt x="577" y="90"/>
                  </a:lnTo>
                  <a:lnTo>
                    <a:pt x="609" y="174"/>
                  </a:lnTo>
                  <a:lnTo>
                    <a:pt x="621" y="258"/>
                  </a:lnTo>
                  <a:lnTo>
                    <a:pt x="625" y="337"/>
                  </a:lnTo>
                  <a:lnTo>
                    <a:pt x="617" y="410"/>
                  </a:lnTo>
                  <a:lnTo>
                    <a:pt x="593" y="472"/>
                  </a:lnTo>
                  <a:lnTo>
                    <a:pt x="562" y="523"/>
                  </a:lnTo>
                  <a:lnTo>
                    <a:pt x="514" y="556"/>
                  </a:lnTo>
                  <a:lnTo>
                    <a:pt x="466" y="584"/>
                  </a:lnTo>
                  <a:lnTo>
                    <a:pt x="430" y="601"/>
                  </a:lnTo>
                  <a:lnTo>
                    <a:pt x="386" y="601"/>
                  </a:lnTo>
                  <a:lnTo>
                    <a:pt x="343" y="601"/>
                  </a:lnTo>
                  <a:lnTo>
                    <a:pt x="295" y="590"/>
                  </a:lnTo>
                  <a:lnTo>
                    <a:pt x="247" y="568"/>
                  </a:lnTo>
                  <a:lnTo>
                    <a:pt x="199" y="539"/>
                  </a:lnTo>
                  <a:lnTo>
                    <a:pt x="156" y="500"/>
                  </a:lnTo>
                  <a:lnTo>
                    <a:pt x="108" y="455"/>
                  </a:lnTo>
                  <a:lnTo>
                    <a:pt x="0" y="511"/>
                  </a:lnTo>
                  <a:lnTo>
                    <a:pt x="16" y="281"/>
                  </a:lnTo>
                  <a:lnTo>
                    <a:pt x="259" y="371"/>
                  </a:lnTo>
                  <a:lnTo>
                    <a:pt x="156" y="427"/>
                  </a:lnTo>
                  <a:lnTo>
                    <a:pt x="195" y="466"/>
                  </a:lnTo>
                  <a:lnTo>
                    <a:pt x="239" y="506"/>
                  </a:lnTo>
                  <a:lnTo>
                    <a:pt x="283" y="534"/>
                  </a:lnTo>
                  <a:lnTo>
                    <a:pt x="327" y="556"/>
                  </a:lnTo>
                  <a:lnTo>
                    <a:pt x="371" y="568"/>
                  </a:lnTo>
                  <a:lnTo>
                    <a:pt x="414" y="579"/>
                  </a:lnTo>
                  <a:lnTo>
                    <a:pt x="454" y="579"/>
                  </a:lnTo>
                  <a:lnTo>
                    <a:pt x="490" y="568"/>
                  </a:lnTo>
                  <a:lnTo>
                    <a:pt x="490" y="568"/>
                  </a:lnTo>
                  <a:lnTo>
                    <a:pt x="530" y="528"/>
                  </a:lnTo>
                  <a:lnTo>
                    <a:pt x="558" y="478"/>
                  </a:lnTo>
                  <a:lnTo>
                    <a:pt x="573" y="416"/>
                  </a:lnTo>
                  <a:lnTo>
                    <a:pt x="581" y="343"/>
                  </a:lnTo>
                  <a:lnTo>
                    <a:pt x="573" y="270"/>
                  </a:lnTo>
                  <a:lnTo>
                    <a:pt x="558" y="185"/>
                  </a:lnTo>
                  <a:lnTo>
                    <a:pt x="534" y="107"/>
                  </a:lnTo>
                  <a:lnTo>
                    <a:pt x="494" y="22"/>
                  </a:lnTo>
                  <a:lnTo>
                    <a:pt x="538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597150" y="5392738"/>
            <a:ext cx="4516438" cy="828675"/>
            <a:chOff x="1636" y="3397"/>
            <a:chExt cx="2845" cy="522"/>
          </a:xfrm>
        </p:grpSpPr>
        <p:sp>
          <p:nvSpPr>
            <p:cNvPr id="32814" name="Freeform 46"/>
            <p:cNvSpPr>
              <a:spLocks/>
            </p:cNvSpPr>
            <p:nvPr/>
          </p:nvSpPr>
          <p:spPr bwMode="auto">
            <a:xfrm>
              <a:off x="2641" y="3640"/>
              <a:ext cx="236" cy="204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231" y="80"/>
                </a:cxn>
                <a:cxn ang="0">
                  <a:pos x="217" y="142"/>
                </a:cxn>
                <a:cxn ang="0">
                  <a:pos x="208" y="166"/>
                </a:cxn>
                <a:cxn ang="0">
                  <a:pos x="194" y="185"/>
                </a:cxn>
                <a:cxn ang="0">
                  <a:pos x="180" y="191"/>
                </a:cxn>
                <a:cxn ang="0">
                  <a:pos x="162" y="197"/>
                </a:cxn>
                <a:cxn ang="0">
                  <a:pos x="111" y="203"/>
                </a:cxn>
                <a:cxn ang="0">
                  <a:pos x="83" y="197"/>
                </a:cxn>
                <a:cxn ang="0">
                  <a:pos x="60" y="166"/>
                </a:cxn>
                <a:cxn ang="0">
                  <a:pos x="42" y="129"/>
                </a:cxn>
                <a:cxn ang="0">
                  <a:pos x="28" y="74"/>
                </a:cxn>
                <a:cxn ang="0">
                  <a:pos x="0" y="80"/>
                </a:cxn>
                <a:cxn ang="0">
                  <a:pos x="42" y="12"/>
                </a:cxn>
                <a:cxn ang="0">
                  <a:pos x="97" y="74"/>
                </a:cxn>
                <a:cxn ang="0">
                  <a:pos x="74" y="74"/>
                </a:cxn>
                <a:cxn ang="0">
                  <a:pos x="88" y="111"/>
                </a:cxn>
                <a:cxn ang="0">
                  <a:pos x="102" y="148"/>
                </a:cxn>
                <a:cxn ang="0">
                  <a:pos x="116" y="172"/>
                </a:cxn>
                <a:cxn ang="0">
                  <a:pos x="134" y="191"/>
                </a:cxn>
                <a:cxn ang="0">
                  <a:pos x="134" y="191"/>
                </a:cxn>
                <a:cxn ang="0">
                  <a:pos x="157" y="160"/>
                </a:cxn>
                <a:cxn ang="0">
                  <a:pos x="175" y="117"/>
                </a:cxn>
                <a:cxn ang="0">
                  <a:pos x="185" y="68"/>
                </a:cxn>
                <a:cxn ang="0">
                  <a:pos x="185" y="6"/>
                </a:cxn>
                <a:cxn ang="0">
                  <a:pos x="235" y="0"/>
                </a:cxn>
              </a:cxnLst>
              <a:rect l="0" t="0" r="r" b="b"/>
              <a:pathLst>
                <a:path w="236" h="204">
                  <a:moveTo>
                    <a:pt x="235" y="0"/>
                  </a:moveTo>
                  <a:lnTo>
                    <a:pt x="231" y="80"/>
                  </a:lnTo>
                  <a:lnTo>
                    <a:pt x="217" y="142"/>
                  </a:lnTo>
                  <a:lnTo>
                    <a:pt x="208" y="166"/>
                  </a:lnTo>
                  <a:lnTo>
                    <a:pt x="194" y="185"/>
                  </a:lnTo>
                  <a:lnTo>
                    <a:pt x="180" y="191"/>
                  </a:lnTo>
                  <a:lnTo>
                    <a:pt x="162" y="197"/>
                  </a:lnTo>
                  <a:lnTo>
                    <a:pt x="111" y="203"/>
                  </a:lnTo>
                  <a:lnTo>
                    <a:pt x="83" y="197"/>
                  </a:lnTo>
                  <a:lnTo>
                    <a:pt x="60" y="166"/>
                  </a:lnTo>
                  <a:lnTo>
                    <a:pt x="42" y="129"/>
                  </a:lnTo>
                  <a:lnTo>
                    <a:pt x="28" y="74"/>
                  </a:lnTo>
                  <a:lnTo>
                    <a:pt x="0" y="80"/>
                  </a:lnTo>
                  <a:lnTo>
                    <a:pt x="42" y="12"/>
                  </a:lnTo>
                  <a:lnTo>
                    <a:pt x="97" y="74"/>
                  </a:lnTo>
                  <a:lnTo>
                    <a:pt x="74" y="74"/>
                  </a:lnTo>
                  <a:lnTo>
                    <a:pt x="88" y="111"/>
                  </a:lnTo>
                  <a:lnTo>
                    <a:pt x="102" y="148"/>
                  </a:lnTo>
                  <a:lnTo>
                    <a:pt x="116" y="172"/>
                  </a:lnTo>
                  <a:lnTo>
                    <a:pt x="134" y="191"/>
                  </a:lnTo>
                  <a:lnTo>
                    <a:pt x="134" y="191"/>
                  </a:lnTo>
                  <a:lnTo>
                    <a:pt x="157" y="160"/>
                  </a:lnTo>
                  <a:lnTo>
                    <a:pt x="175" y="117"/>
                  </a:lnTo>
                  <a:lnTo>
                    <a:pt x="185" y="68"/>
                  </a:lnTo>
                  <a:lnTo>
                    <a:pt x="185" y="6"/>
                  </a:lnTo>
                  <a:lnTo>
                    <a:pt x="235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15" name="Freeform 47"/>
            <p:cNvSpPr>
              <a:spLocks/>
            </p:cNvSpPr>
            <p:nvPr/>
          </p:nvSpPr>
          <p:spPr bwMode="auto">
            <a:xfrm>
              <a:off x="2439" y="3397"/>
              <a:ext cx="227" cy="239"/>
            </a:xfrm>
            <a:custGeom>
              <a:avLst/>
              <a:gdLst/>
              <a:ahLst/>
              <a:cxnLst>
                <a:cxn ang="0">
                  <a:pos x="111" y="238"/>
                </a:cxn>
                <a:cxn ang="0">
                  <a:pos x="81" y="215"/>
                </a:cxn>
                <a:cxn ang="0">
                  <a:pos x="55" y="186"/>
                </a:cxn>
                <a:cxn ang="0">
                  <a:pos x="34" y="162"/>
                </a:cxn>
                <a:cxn ang="0">
                  <a:pos x="17" y="139"/>
                </a:cxn>
                <a:cxn ang="0">
                  <a:pos x="4" y="116"/>
                </a:cxn>
                <a:cxn ang="0">
                  <a:pos x="0" y="93"/>
                </a:cxn>
                <a:cxn ang="0">
                  <a:pos x="0" y="75"/>
                </a:cxn>
                <a:cxn ang="0">
                  <a:pos x="4" y="58"/>
                </a:cxn>
                <a:cxn ang="0">
                  <a:pos x="34" y="17"/>
                </a:cxn>
                <a:cxn ang="0">
                  <a:pos x="55" y="0"/>
                </a:cxn>
                <a:cxn ang="0">
                  <a:pos x="90" y="0"/>
                </a:cxn>
                <a:cxn ang="0">
                  <a:pos x="136" y="5"/>
                </a:cxn>
                <a:cxn ang="0">
                  <a:pos x="183" y="29"/>
                </a:cxn>
                <a:cxn ang="0">
                  <a:pos x="200" y="11"/>
                </a:cxn>
                <a:cxn ang="0">
                  <a:pos x="226" y="81"/>
                </a:cxn>
                <a:cxn ang="0">
                  <a:pos x="141" y="87"/>
                </a:cxn>
                <a:cxn ang="0">
                  <a:pos x="158" y="69"/>
                </a:cxn>
                <a:cxn ang="0">
                  <a:pos x="119" y="52"/>
                </a:cxn>
                <a:cxn ang="0">
                  <a:pos x="85" y="40"/>
                </a:cxn>
                <a:cxn ang="0">
                  <a:pos x="51" y="34"/>
                </a:cxn>
                <a:cxn ang="0">
                  <a:pos x="26" y="40"/>
                </a:cxn>
                <a:cxn ang="0">
                  <a:pos x="26" y="40"/>
                </a:cxn>
                <a:cxn ang="0">
                  <a:pos x="30" y="58"/>
                </a:cxn>
                <a:cxn ang="0">
                  <a:pos x="34" y="75"/>
                </a:cxn>
                <a:cxn ang="0">
                  <a:pos x="60" y="116"/>
                </a:cxn>
                <a:cxn ang="0">
                  <a:pos x="94" y="157"/>
                </a:cxn>
                <a:cxn ang="0">
                  <a:pos x="141" y="197"/>
                </a:cxn>
                <a:cxn ang="0">
                  <a:pos x="111" y="238"/>
                </a:cxn>
              </a:cxnLst>
              <a:rect l="0" t="0" r="r" b="b"/>
              <a:pathLst>
                <a:path w="227" h="239">
                  <a:moveTo>
                    <a:pt x="111" y="238"/>
                  </a:moveTo>
                  <a:lnTo>
                    <a:pt x="81" y="215"/>
                  </a:lnTo>
                  <a:lnTo>
                    <a:pt x="55" y="186"/>
                  </a:lnTo>
                  <a:lnTo>
                    <a:pt x="34" y="162"/>
                  </a:lnTo>
                  <a:lnTo>
                    <a:pt x="17" y="139"/>
                  </a:lnTo>
                  <a:lnTo>
                    <a:pt x="4" y="116"/>
                  </a:lnTo>
                  <a:lnTo>
                    <a:pt x="0" y="93"/>
                  </a:lnTo>
                  <a:lnTo>
                    <a:pt x="0" y="75"/>
                  </a:lnTo>
                  <a:lnTo>
                    <a:pt x="4" y="58"/>
                  </a:lnTo>
                  <a:lnTo>
                    <a:pt x="34" y="17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36" y="5"/>
                  </a:lnTo>
                  <a:lnTo>
                    <a:pt x="183" y="29"/>
                  </a:lnTo>
                  <a:lnTo>
                    <a:pt x="200" y="11"/>
                  </a:lnTo>
                  <a:lnTo>
                    <a:pt x="226" y="81"/>
                  </a:lnTo>
                  <a:lnTo>
                    <a:pt x="141" y="87"/>
                  </a:lnTo>
                  <a:lnTo>
                    <a:pt x="158" y="69"/>
                  </a:lnTo>
                  <a:lnTo>
                    <a:pt x="119" y="52"/>
                  </a:lnTo>
                  <a:lnTo>
                    <a:pt x="85" y="40"/>
                  </a:lnTo>
                  <a:lnTo>
                    <a:pt x="51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58"/>
                  </a:lnTo>
                  <a:lnTo>
                    <a:pt x="34" y="75"/>
                  </a:lnTo>
                  <a:lnTo>
                    <a:pt x="60" y="116"/>
                  </a:lnTo>
                  <a:lnTo>
                    <a:pt x="94" y="157"/>
                  </a:lnTo>
                  <a:lnTo>
                    <a:pt x="141" y="197"/>
                  </a:lnTo>
                  <a:lnTo>
                    <a:pt x="111" y="23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16" name="Freeform 48"/>
            <p:cNvSpPr>
              <a:spLocks/>
            </p:cNvSpPr>
            <p:nvPr/>
          </p:nvSpPr>
          <p:spPr bwMode="auto">
            <a:xfrm>
              <a:off x="2900" y="3447"/>
              <a:ext cx="242" cy="22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35" y="82"/>
                </a:cxn>
                <a:cxn ang="0">
                  <a:pos x="75" y="29"/>
                </a:cxn>
                <a:cxn ang="0">
                  <a:pos x="95" y="12"/>
                </a:cxn>
                <a:cxn ang="0">
                  <a:pos x="120" y="6"/>
                </a:cxn>
                <a:cxn ang="0">
                  <a:pos x="135" y="0"/>
                </a:cxn>
                <a:cxn ang="0">
                  <a:pos x="156" y="6"/>
                </a:cxn>
                <a:cxn ang="0">
                  <a:pos x="196" y="23"/>
                </a:cxn>
                <a:cxn ang="0">
                  <a:pos x="216" y="41"/>
                </a:cxn>
                <a:cxn ang="0">
                  <a:pos x="231" y="70"/>
                </a:cxn>
                <a:cxn ang="0">
                  <a:pos x="231" y="117"/>
                </a:cxn>
                <a:cxn ang="0">
                  <a:pos x="216" y="170"/>
                </a:cxn>
                <a:cxn ang="0">
                  <a:pos x="241" y="182"/>
                </a:cxn>
                <a:cxn ang="0">
                  <a:pos x="176" y="223"/>
                </a:cxn>
                <a:cxn ang="0">
                  <a:pos x="151" y="141"/>
                </a:cxn>
                <a:cxn ang="0">
                  <a:pos x="176" y="153"/>
                </a:cxn>
                <a:cxn ang="0">
                  <a:pos x="186" y="111"/>
                </a:cxn>
                <a:cxn ang="0">
                  <a:pos x="186" y="76"/>
                </a:cxn>
                <a:cxn ang="0">
                  <a:pos x="181" y="41"/>
                </a:cxn>
                <a:cxn ang="0">
                  <a:pos x="171" y="17"/>
                </a:cxn>
                <a:cxn ang="0">
                  <a:pos x="171" y="17"/>
                </a:cxn>
                <a:cxn ang="0">
                  <a:pos x="140" y="35"/>
                </a:cxn>
                <a:cxn ang="0">
                  <a:pos x="105" y="64"/>
                </a:cxn>
                <a:cxn ang="0">
                  <a:pos x="75" y="111"/>
                </a:cxn>
                <a:cxn ang="0">
                  <a:pos x="45" y="164"/>
                </a:cxn>
                <a:cxn ang="0">
                  <a:pos x="0" y="147"/>
                </a:cxn>
              </a:cxnLst>
              <a:rect l="0" t="0" r="r" b="b"/>
              <a:pathLst>
                <a:path w="242" h="224">
                  <a:moveTo>
                    <a:pt x="0" y="147"/>
                  </a:moveTo>
                  <a:lnTo>
                    <a:pt x="35" y="82"/>
                  </a:lnTo>
                  <a:lnTo>
                    <a:pt x="75" y="29"/>
                  </a:lnTo>
                  <a:lnTo>
                    <a:pt x="95" y="12"/>
                  </a:lnTo>
                  <a:lnTo>
                    <a:pt x="120" y="6"/>
                  </a:lnTo>
                  <a:lnTo>
                    <a:pt x="135" y="0"/>
                  </a:lnTo>
                  <a:lnTo>
                    <a:pt x="156" y="6"/>
                  </a:lnTo>
                  <a:lnTo>
                    <a:pt x="196" y="23"/>
                  </a:lnTo>
                  <a:lnTo>
                    <a:pt x="216" y="41"/>
                  </a:lnTo>
                  <a:lnTo>
                    <a:pt x="231" y="70"/>
                  </a:lnTo>
                  <a:lnTo>
                    <a:pt x="231" y="117"/>
                  </a:lnTo>
                  <a:lnTo>
                    <a:pt x="216" y="170"/>
                  </a:lnTo>
                  <a:lnTo>
                    <a:pt x="241" y="182"/>
                  </a:lnTo>
                  <a:lnTo>
                    <a:pt x="176" y="223"/>
                  </a:lnTo>
                  <a:lnTo>
                    <a:pt x="151" y="141"/>
                  </a:lnTo>
                  <a:lnTo>
                    <a:pt x="176" y="153"/>
                  </a:lnTo>
                  <a:lnTo>
                    <a:pt x="186" y="111"/>
                  </a:lnTo>
                  <a:lnTo>
                    <a:pt x="186" y="76"/>
                  </a:lnTo>
                  <a:lnTo>
                    <a:pt x="181" y="41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40" y="35"/>
                  </a:lnTo>
                  <a:lnTo>
                    <a:pt x="105" y="64"/>
                  </a:lnTo>
                  <a:lnTo>
                    <a:pt x="75" y="111"/>
                  </a:lnTo>
                  <a:lnTo>
                    <a:pt x="45" y="164"/>
                  </a:lnTo>
                  <a:lnTo>
                    <a:pt x="0" y="147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17" name="Freeform 49"/>
            <p:cNvSpPr>
              <a:spLocks/>
            </p:cNvSpPr>
            <p:nvPr/>
          </p:nvSpPr>
          <p:spPr bwMode="auto">
            <a:xfrm>
              <a:off x="1636" y="3595"/>
              <a:ext cx="232" cy="201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31" y="36"/>
                </a:cxn>
                <a:cxn ang="0">
                  <a:pos x="228" y="72"/>
                </a:cxn>
                <a:cxn ang="0">
                  <a:pos x="222" y="109"/>
                </a:cxn>
                <a:cxn ang="0">
                  <a:pos x="213" y="133"/>
                </a:cxn>
                <a:cxn ang="0">
                  <a:pos x="204" y="157"/>
                </a:cxn>
                <a:cxn ang="0">
                  <a:pos x="189" y="176"/>
                </a:cxn>
                <a:cxn ang="0">
                  <a:pos x="174" y="188"/>
                </a:cxn>
                <a:cxn ang="0">
                  <a:pos x="156" y="194"/>
                </a:cxn>
                <a:cxn ang="0">
                  <a:pos x="108" y="200"/>
                </a:cxn>
                <a:cxn ang="0">
                  <a:pos x="81" y="194"/>
                </a:cxn>
                <a:cxn ang="0">
                  <a:pos x="57" y="164"/>
                </a:cxn>
                <a:cxn ang="0">
                  <a:pos x="39" y="127"/>
                </a:cxn>
                <a:cxn ang="0">
                  <a:pos x="24" y="72"/>
                </a:cxn>
                <a:cxn ang="0">
                  <a:pos x="0" y="72"/>
                </a:cxn>
                <a:cxn ang="0">
                  <a:pos x="39" y="12"/>
                </a:cxn>
                <a:cxn ang="0">
                  <a:pos x="96" y="72"/>
                </a:cxn>
                <a:cxn ang="0">
                  <a:pos x="72" y="72"/>
                </a:cxn>
                <a:cxn ang="0">
                  <a:pos x="84" y="109"/>
                </a:cxn>
                <a:cxn ang="0">
                  <a:pos x="96" y="145"/>
                </a:cxn>
                <a:cxn ang="0">
                  <a:pos x="114" y="170"/>
                </a:cxn>
                <a:cxn ang="0">
                  <a:pos x="132" y="188"/>
                </a:cxn>
                <a:cxn ang="0">
                  <a:pos x="132" y="188"/>
                </a:cxn>
                <a:cxn ang="0">
                  <a:pos x="156" y="157"/>
                </a:cxn>
                <a:cxn ang="0">
                  <a:pos x="171" y="115"/>
                </a:cxn>
                <a:cxn ang="0">
                  <a:pos x="180" y="60"/>
                </a:cxn>
                <a:cxn ang="0">
                  <a:pos x="183" y="0"/>
                </a:cxn>
                <a:cxn ang="0">
                  <a:pos x="231" y="0"/>
                </a:cxn>
              </a:cxnLst>
              <a:rect l="0" t="0" r="r" b="b"/>
              <a:pathLst>
                <a:path w="232" h="201">
                  <a:moveTo>
                    <a:pt x="231" y="0"/>
                  </a:moveTo>
                  <a:lnTo>
                    <a:pt x="231" y="36"/>
                  </a:lnTo>
                  <a:lnTo>
                    <a:pt x="228" y="72"/>
                  </a:lnTo>
                  <a:lnTo>
                    <a:pt x="222" y="109"/>
                  </a:lnTo>
                  <a:lnTo>
                    <a:pt x="213" y="133"/>
                  </a:lnTo>
                  <a:lnTo>
                    <a:pt x="204" y="157"/>
                  </a:lnTo>
                  <a:lnTo>
                    <a:pt x="189" y="176"/>
                  </a:lnTo>
                  <a:lnTo>
                    <a:pt x="174" y="188"/>
                  </a:lnTo>
                  <a:lnTo>
                    <a:pt x="156" y="194"/>
                  </a:lnTo>
                  <a:lnTo>
                    <a:pt x="108" y="200"/>
                  </a:lnTo>
                  <a:lnTo>
                    <a:pt x="81" y="194"/>
                  </a:lnTo>
                  <a:lnTo>
                    <a:pt x="57" y="164"/>
                  </a:lnTo>
                  <a:lnTo>
                    <a:pt x="39" y="127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39" y="12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84" y="109"/>
                  </a:lnTo>
                  <a:lnTo>
                    <a:pt x="96" y="145"/>
                  </a:lnTo>
                  <a:lnTo>
                    <a:pt x="114" y="170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56" y="157"/>
                  </a:lnTo>
                  <a:lnTo>
                    <a:pt x="171" y="115"/>
                  </a:lnTo>
                  <a:lnTo>
                    <a:pt x="180" y="60"/>
                  </a:lnTo>
                  <a:lnTo>
                    <a:pt x="183" y="0"/>
                  </a:lnTo>
                  <a:lnTo>
                    <a:pt x="231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2818" name="Freeform 50"/>
            <p:cNvSpPr>
              <a:spLocks/>
            </p:cNvSpPr>
            <p:nvPr/>
          </p:nvSpPr>
          <p:spPr bwMode="auto">
            <a:xfrm>
              <a:off x="3383" y="3604"/>
              <a:ext cx="1098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94"/>
                </a:cxn>
                <a:cxn ang="0">
                  <a:pos x="93" y="138"/>
                </a:cxn>
                <a:cxn ang="0">
                  <a:pos x="144" y="176"/>
                </a:cxn>
                <a:cxn ang="0">
                  <a:pos x="208" y="213"/>
                </a:cxn>
                <a:cxn ang="0">
                  <a:pos x="280" y="245"/>
                </a:cxn>
                <a:cxn ang="0">
                  <a:pos x="359" y="276"/>
                </a:cxn>
                <a:cxn ang="0">
                  <a:pos x="438" y="295"/>
                </a:cxn>
                <a:cxn ang="0">
                  <a:pos x="516" y="307"/>
                </a:cxn>
                <a:cxn ang="0">
                  <a:pos x="595" y="314"/>
                </a:cxn>
                <a:cxn ang="0">
                  <a:pos x="674" y="314"/>
                </a:cxn>
                <a:cxn ang="0">
                  <a:pos x="746" y="314"/>
                </a:cxn>
                <a:cxn ang="0">
                  <a:pos x="803" y="307"/>
                </a:cxn>
                <a:cxn ang="0">
                  <a:pos x="860" y="295"/>
                </a:cxn>
                <a:cxn ang="0">
                  <a:pos x="946" y="263"/>
                </a:cxn>
                <a:cxn ang="0">
                  <a:pos x="1025" y="207"/>
                </a:cxn>
                <a:cxn ang="0">
                  <a:pos x="1097" y="144"/>
                </a:cxn>
              </a:cxnLst>
              <a:rect l="0" t="0" r="r" b="b"/>
              <a:pathLst>
                <a:path w="1098" h="315">
                  <a:moveTo>
                    <a:pt x="0" y="0"/>
                  </a:moveTo>
                  <a:lnTo>
                    <a:pt x="58" y="94"/>
                  </a:lnTo>
                  <a:lnTo>
                    <a:pt x="93" y="138"/>
                  </a:lnTo>
                  <a:lnTo>
                    <a:pt x="144" y="176"/>
                  </a:lnTo>
                  <a:lnTo>
                    <a:pt x="208" y="213"/>
                  </a:lnTo>
                  <a:lnTo>
                    <a:pt x="280" y="245"/>
                  </a:lnTo>
                  <a:lnTo>
                    <a:pt x="359" y="276"/>
                  </a:lnTo>
                  <a:lnTo>
                    <a:pt x="438" y="295"/>
                  </a:lnTo>
                  <a:lnTo>
                    <a:pt x="516" y="307"/>
                  </a:lnTo>
                  <a:lnTo>
                    <a:pt x="595" y="314"/>
                  </a:lnTo>
                  <a:lnTo>
                    <a:pt x="674" y="314"/>
                  </a:lnTo>
                  <a:lnTo>
                    <a:pt x="746" y="314"/>
                  </a:lnTo>
                  <a:lnTo>
                    <a:pt x="803" y="307"/>
                  </a:lnTo>
                  <a:lnTo>
                    <a:pt x="860" y="295"/>
                  </a:lnTo>
                  <a:lnTo>
                    <a:pt x="946" y="263"/>
                  </a:lnTo>
                  <a:lnTo>
                    <a:pt x="1025" y="207"/>
                  </a:lnTo>
                  <a:lnTo>
                    <a:pt x="1097" y="144"/>
                  </a:lnTo>
                </a:path>
              </a:pathLst>
            </a:custGeom>
            <a:noFill/>
            <a:ln w="50800" cap="rnd" cmpd="sng">
              <a:solidFill>
                <a:srgbClr val="CCCC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298450" y="2287588"/>
            <a:ext cx="1073150" cy="836612"/>
            <a:chOff x="188" y="1441"/>
            <a:chExt cx="676" cy="527"/>
          </a:xfrm>
        </p:grpSpPr>
        <p:sp>
          <p:nvSpPr>
            <p:cNvPr id="32820" name="Line 52"/>
            <p:cNvSpPr>
              <a:spLocks noChangeShapeType="1"/>
            </p:cNvSpPr>
            <p:nvPr/>
          </p:nvSpPr>
          <p:spPr bwMode="auto">
            <a:xfrm flipV="1">
              <a:off x="625" y="1441"/>
              <a:ext cx="239" cy="239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2821" name="Rectangle 53"/>
            <p:cNvSpPr>
              <a:spLocks noChangeArrowheads="1"/>
            </p:cNvSpPr>
            <p:nvPr/>
          </p:nvSpPr>
          <p:spPr bwMode="auto">
            <a:xfrm>
              <a:off x="188" y="168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lang="en-GB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eddy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animBg="1"/>
      <p:bldP spid="32792" grpId="0" animBg="1"/>
      <p:bldP spid="328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6EC-936B-4404-8F3D-D7DB1E736B3F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965E-9F2B-412B-BB1C-5C5072565476}" type="slidenum">
              <a:rPr lang="en-GB"/>
              <a:pPr/>
              <a:t>22</a:t>
            </a:fld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ar-J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الرياح والغابات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1676400"/>
            <a:ext cx="8305800" cy="46482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2813" y="2438400"/>
            <a:ext cx="7472362" cy="1450975"/>
            <a:chOff x="575" y="1536"/>
            <a:chExt cx="4707" cy="914"/>
          </a:xfrm>
        </p:grpSpPr>
        <p:sp>
          <p:nvSpPr>
            <p:cNvPr id="34820" name="Freeform 4" descr="Small confetti"/>
            <p:cNvSpPr>
              <a:spLocks/>
            </p:cNvSpPr>
            <p:nvPr/>
          </p:nvSpPr>
          <p:spPr bwMode="auto">
            <a:xfrm>
              <a:off x="575" y="2206"/>
              <a:ext cx="4707" cy="244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4698" y="141"/>
                </a:cxn>
                <a:cxn ang="0">
                  <a:pos x="4681" y="39"/>
                </a:cxn>
                <a:cxn ang="0">
                  <a:pos x="4672" y="31"/>
                </a:cxn>
                <a:cxn ang="0">
                  <a:pos x="4622" y="51"/>
                </a:cxn>
                <a:cxn ang="0">
                  <a:pos x="4495" y="51"/>
                </a:cxn>
                <a:cxn ang="0">
                  <a:pos x="4267" y="47"/>
                </a:cxn>
                <a:cxn ang="0">
                  <a:pos x="4115" y="39"/>
                </a:cxn>
                <a:cxn ang="0">
                  <a:pos x="3988" y="51"/>
                </a:cxn>
                <a:cxn ang="0">
                  <a:pos x="3768" y="31"/>
                </a:cxn>
                <a:cxn ang="0">
                  <a:pos x="3700" y="31"/>
                </a:cxn>
                <a:cxn ang="0">
                  <a:pos x="3557" y="59"/>
                </a:cxn>
                <a:cxn ang="0">
                  <a:pos x="3379" y="55"/>
                </a:cxn>
                <a:cxn ang="0">
                  <a:pos x="3194" y="47"/>
                </a:cxn>
                <a:cxn ang="0">
                  <a:pos x="3008" y="39"/>
                </a:cxn>
                <a:cxn ang="0">
                  <a:pos x="2881" y="39"/>
                </a:cxn>
                <a:cxn ang="0">
                  <a:pos x="2754" y="27"/>
                </a:cxn>
                <a:cxn ang="0">
                  <a:pos x="2636" y="27"/>
                </a:cxn>
                <a:cxn ang="0">
                  <a:pos x="2374" y="16"/>
                </a:cxn>
                <a:cxn ang="0">
                  <a:pos x="2180" y="31"/>
                </a:cxn>
                <a:cxn ang="0">
                  <a:pos x="2036" y="35"/>
                </a:cxn>
                <a:cxn ang="0">
                  <a:pos x="1909" y="24"/>
                </a:cxn>
                <a:cxn ang="0">
                  <a:pos x="1816" y="20"/>
                </a:cxn>
                <a:cxn ang="0">
                  <a:pos x="1402" y="31"/>
                </a:cxn>
                <a:cxn ang="0">
                  <a:pos x="1233" y="16"/>
                </a:cxn>
                <a:cxn ang="0">
                  <a:pos x="1090" y="8"/>
                </a:cxn>
                <a:cxn ang="0">
                  <a:pos x="895" y="24"/>
                </a:cxn>
                <a:cxn ang="0">
                  <a:pos x="726" y="39"/>
                </a:cxn>
                <a:cxn ang="0">
                  <a:pos x="633" y="47"/>
                </a:cxn>
                <a:cxn ang="0">
                  <a:pos x="591" y="39"/>
                </a:cxn>
                <a:cxn ang="0">
                  <a:pos x="566" y="27"/>
                </a:cxn>
                <a:cxn ang="0">
                  <a:pos x="540" y="20"/>
                </a:cxn>
                <a:cxn ang="0">
                  <a:pos x="456" y="24"/>
                </a:cxn>
                <a:cxn ang="0">
                  <a:pos x="253" y="27"/>
                </a:cxn>
                <a:cxn ang="0">
                  <a:pos x="135" y="24"/>
                </a:cxn>
                <a:cxn ang="0">
                  <a:pos x="0" y="0"/>
                </a:cxn>
              </a:cxnLst>
              <a:rect l="0" t="0" r="r" b="b"/>
              <a:pathLst>
                <a:path w="4707" h="244">
                  <a:moveTo>
                    <a:pt x="0" y="0"/>
                  </a:moveTo>
                  <a:lnTo>
                    <a:pt x="0" y="243"/>
                  </a:lnTo>
                  <a:lnTo>
                    <a:pt x="4706" y="243"/>
                  </a:lnTo>
                  <a:lnTo>
                    <a:pt x="4698" y="141"/>
                  </a:lnTo>
                  <a:lnTo>
                    <a:pt x="4698" y="90"/>
                  </a:lnTo>
                  <a:lnTo>
                    <a:pt x="4681" y="39"/>
                  </a:lnTo>
                  <a:lnTo>
                    <a:pt x="4681" y="31"/>
                  </a:lnTo>
                  <a:lnTo>
                    <a:pt x="4672" y="31"/>
                  </a:lnTo>
                  <a:lnTo>
                    <a:pt x="4647" y="39"/>
                  </a:lnTo>
                  <a:lnTo>
                    <a:pt x="4622" y="51"/>
                  </a:lnTo>
                  <a:lnTo>
                    <a:pt x="4613" y="55"/>
                  </a:lnTo>
                  <a:lnTo>
                    <a:pt x="4495" y="51"/>
                  </a:lnTo>
                  <a:lnTo>
                    <a:pt x="4385" y="51"/>
                  </a:lnTo>
                  <a:lnTo>
                    <a:pt x="4267" y="47"/>
                  </a:lnTo>
                  <a:lnTo>
                    <a:pt x="4148" y="43"/>
                  </a:lnTo>
                  <a:lnTo>
                    <a:pt x="4115" y="39"/>
                  </a:lnTo>
                  <a:lnTo>
                    <a:pt x="4072" y="43"/>
                  </a:lnTo>
                  <a:lnTo>
                    <a:pt x="3988" y="51"/>
                  </a:lnTo>
                  <a:lnTo>
                    <a:pt x="3878" y="43"/>
                  </a:lnTo>
                  <a:lnTo>
                    <a:pt x="3768" y="31"/>
                  </a:lnTo>
                  <a:lnTo>
                    <a:pt x="3734" y="27"/>
                  </a:lnTo>
                  <a:lnTo>
                    <a:pt x="3700" y="31"/>
                  </a:lnTo>
                  <a:lnTo>
                    <a:pt x="3633" y="43"/>
                  </a:lnTo>
                  <a:lnTo>
                    <a:pt x="3557" y="59"/>
                  </a:lnTo>
                  <a:lnTo>
                    <a:pt x="3472" y="67"/>
                  </a:lnTo>
                  <a:lnTo>
                    <a:pt x="3379" y="55"/>
                  </a:lnTo>
                  <a:lnTo>
                    <a:pt x="3286" y="51"/>
                  </a:lnTo>
                  <a:lnTo>
                    <a:pt x="3194" y="47"/>
                  </a:lnTo>
                  <a:lnTo>
                    <a:pt x="3075" y="43"/>
                  </a:lnTo>
                  <a:lnTo>
                    <a:pt x="3008" y="39"/>
                  </a:lnTo>
                  <a:lnTo>
                    <a:pt x="2948" y="39"/>
                  </a:lnTo>
                  <a:lnTo>
                    <a:pt x="2881" y="39"/>
                  </a:lnTo>
                  <a:lnTo>
                    <a:pt x="2813" y="39"/>
                  </a:lnTo>
                  <a:lnTo>
                    <a:pt x="2754" y="27"/>
                  </a:lnTo>
                  <a:lnTo>
                    <a:pt x="2687" y="20"/>
                  </a:lnTo>
                  <a:lnTo>
                    <a:pt x="2636" y="27"/>
                  </a:lnTo>
                  <a:lnTo>
                    <a:pt x="2577" y="39"/>
                  </a:lnTo>
                  <a:lnTo>
                    <a:pt x="2374" y="16"/>
                  </a:lnTo>
                  <a:lnTo>
                    <a:pt x="2247" y="24"/>
                  </a:lnTo>
                  <a:lnTo>
                    <a:pt x="2180" y="31"/>
                  </a:lnTo>
                  <a:lnTo>
                    <a:pt x="2112" y="43"/>
                  </a:lnTo>
                  <a:lnTo>
                    <a:pt x="2036" y="35"/>
                  </a:lnTo>
                  <a:lnTo>
                    <a:pt x="1977" y="27"/>
                  </a:lnTo>
                  <a:lnTo>
                    <a:pt x="1909" y="24"/>
                  </a:lnTo>
                  <a:lnTo>
                    <a:pt x="1867" y="20"/>
                  </a:lnTo>
                  <a:lnTo>
                    <a:pt x="1816" y="20"/>
                  </a:lnTo>
                  <a:lnTo>
                    <a:pt x="1546" y="27"/>
                  </a:lnTo>
                  <a:lnTo>
                    <a:pt x="1402" y="31"/>
                  </a:lnTo>
                  <a:lnTo>
                    <a:pt x="1267" y="27"/>
                  </a:lnTo>
                  <a:lnTo>
                    <a:pt x="1233" y="16"/>
                  </a:lnTo>
                  <a:lnTo>
                    <a:pt x="1199" y="0"/>
                  </a:lnTo>
                  <a:lnTo>
                    <a:pt x="1090" y="8"/>
                  </a:lnTo>
                  <a:lnTo>
                    <a:pt x="988" y="16"/>
                  </a:lnTo>
                  <a:lnTo>
                    <a:pt x="895" y="24"/>
                  </a:lnTo>
                  <a:lnTo>
                    <a:pt x="777" y="27"/>
                  </a:lnTo>
                  <a:lnTo>
                    <a:pt x="726" y="39"/>
                  </a:lnTo>
                  <a:lnTo>
                    <a:pt x="667" y="51"/>
                  </a:lnTo>
                  <a:lnTo>
                    <a:pt x="633" y="47"/>
                  </a:lnTo>
                  <a:lnTo>
                    <a:pt x="599" y="43"/>
                  </a:lnTo>
                  <a:lnTo>
                    <a:pt x="591" y="39"/>
                  </a:lnTo>
                  <a:lnTo>
                    <a:pt x="574" y="31"/>
                  </a:lnTo>
                  <a:lnTo>
                    <a:pt x="566" y="27"/>
                  </a:lnTo>
                  <a:lnTo>
                    <a:pt x="549" y="24"/>
                  </a:lnTo>
                  <a:lnTo>
                    <a:pt x="540" y="20"/>
                  </a:lnTo>
                  <a:lnTo>
                    <a:pt x="532" y="20"/>
                  </a:lnTo>
                  <a:lnTo>
                    <a:pt x="456" y="24"/>
                  </a:lnTo>
                  <a:lnTo>
                    <a:pt x="380" y="24"/>
                  </a:lnTo>
                  <a:lnTo>
                    <a:pt x="253" y="27"/>
                  </a:lnTo>
                  <a:lnTo>
                    <a:pt x="194" y="27"/>
                  </a:lnTo>
                  <a:lnTo>
                    <a:pt x="135" y="24"/>
                  </a:lnTo>
                  <a:lnTo>
                    <a:pt x="67" y="12"/>
                  </a:lnTo>
                  <a:lnTo>
                    <a:pt x="0" y="0"/>
                  </a:lnTo>
                </a:path>
              </a:pathLst>
            </a:custGeom>
            <a:pattFill prst="smConfetti">
              <a:fgClr>
                <a:schemeClr val="bg1"/>
              </a:fgClr>
              <a:bgClr>
                <a:schemeClr val="folHlink"/>
              </a:bgClr>
            </a:patt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pic>
          <p:nvPicPr>
            <p:cNvPr id="34821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" y="1584"/>
              <a:ext cx="555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2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7" y="1632"/>
              <a:ext cx="500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3" name="Picture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6" y="1584"/>
              <a:ext cx="555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4" name="Picture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42" y="1728"/>
              <a:ext cx="719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5" name="Picture 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0" y="1776"/>
              <a:ext cx="719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6" name="Picture 1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9" y="1776"/>
              <a:ext cx="719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7" name="Picture 1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70" y="1536"/>
              <a:ext cx="55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8" name="Picture 12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72" y="1536"/>
              <a:ext cx="55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9" name="Picture 13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20" y="1584"/>
              <a:ext cx="44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39788" y="4876800"/>
            <a:ext cx="7621587" cy="1222375"/>
            <a:chOff x="529" y="3072"/>
            <a:chExt cx="4801" cy="770"/>
          </a:xfrm>
        </p:grpSpPr>
        <p:sp>
          <p:nvSpPr>
            <p:cNvPr id="34831" name="Freeform 15" descr="Small confetti"/>
            <p:cNvSpPr>
              <a:spLocks/>
            </p:cNvSpPr>
            <p:nvPr/>
          </p:nvSpPr>
          <p:spPr bwMode="auto">
            <a:xfrm>
              <a:off x="529" y="3478"/>
              <a:ext cx="4801" cy="364"/>
            </a:xfrm>
            <a:custGeom>
              <a:avLst/>
              <a:gdLst/>
              <a:ahLst/>
              <a:cxnLst>
                <a:cxn ang="0">
                  <a:pos x="4800" y="363"/>
                </a:cxn>
                <a:cxn ang="0">
                  <a:pos x="4791" y="37"/>
                </a:cxn>
                <a:cxn ang="0">
                  <a:pos x="4766" y="43"/>
                </a:cxn>
                <a:cxn ang="0">
                  <a:pos x="4723" y="43"/>
                </a:cxn>
                <a:cxn ang="0">
                  <a:pos x="4638" y="50"/>
                </a:cxn>
                <a:cxn ang="0">
                  <a:pos x="4527" y="50"/>
                </a:cxn>
                <a:cxn ang="0">
                  <a:pos x="4416" y="56"/>
                </a:cxn>
                <a:cxn ang="0">
                  <a:pos x="4246" y="43"/>
                </a:cxn>
                <a:cxn ang="0">
                  <a:pos x="4143" y="50"/>
                </a:cxn>
                <a:cxn ang="0">
                  <a:pos x="4067" y="62"/>
                </a:cxn>
                <a:cxn ang="0">
                  <a:pos x="3913" y="56"/>
                </a:cxn>
                <a:cxn ang="0">
                  <a:pos x="3794" y="56"/>
                </a:cxn>
                <a:cxn ang="0">
                  <a:pos x="3683" y="50"/>
                </a:cxn>
                <a:cxn ang="0">
                  <a:pos x="3572" y="50"/>
                </a:cxn>
                <a:cxn ang="0">
                  <a:pos x="3461" y="62"/>
                </a:cxn>
                <a:cxn ang="0">
                  <a:pos x="3359" y="68"/>
                </a:cxn>
                <a:cxn ang="0">
                  <a:pos x="3282" y="74"/>
                </a:cxn>
                <a:cxn ang="0">
                  <a:pos x="3257" y="74"/>
                </a:cxn>
                <a:cxn ang="0">
                  <a:pos x="3214" y="93"/>
                </a:cxn>
                <a:cxn ang="0">
                  <a:pos x="3189" y="117"/>
                </a:cxn>
                <a:cxn ang="0">
                  <a:pos x="3180" y="129"/>
                </a:cxn>
                <a:cxn ang="0">
                  <a:pos x="2703" y="111"/>
                </a:cxn>
                <a:cxn ang="0">
                  <a:pos x="2643" y="80"/>
                </a:cxn>
                <a:cxn ang="0">
                  <a:pos x="2583" y="68"/>
                </a:cxn>
                <a:cxn ang="0">
                  <a:pos x="2515" y="62"/>
                </a:cxn>
                <a:cxn ang="0">
                  <a:pos x="2472" y="50"/>
                </a:cxn>
                <a:cxn ang="0">
                  <a:pos x="2336" y="50"/>
                </a:cxn>
                <a:cxn ang="0">
                  <a:pos x="2037" y="37"/>
                </a:cxn>
                <a:cxn ang="0">
                  <a:pos x="1824" y="13"/>
                </a:cxn>
                <a:cxn ang="0">
                  <a:pos x="1713" y="7"/>
                </a:cxn>
                <a:cxn ang="0">
                  <a:pos x="1611" y="19"/>
                </a:cxn>
                <a:cxn ang="0">
                  <a:pos x="1560" y="37"/>
                </a:cxn>
                <a:cxn ang="0">
                  <a:pos x="1517" y="50"/>
                </a:cxn>
                <a:cxn ang="0">
                  <a:pos x="1296" y="37"/>
                </a:cxn>
                <a:cxn ang="0">
                  <a:pos x="1082" y="19"/>
                </a:cxn>
                <a:cxn ang="0">
                  <a:pos x="989" y="13"/>
                </a:cxn>
                <a:cxn ang="0">
                  <a:pos x="452" y="19"/>
                </a:cxn>
                <a:cxn ang="0">
                  <a:pos x="0" y="363"/>
                </a:cxn>
              </a:cxnLst>
              <a:rect l="0" t="0" r="r" b="b"/>
              <a:pathLst>
                <a:path w="4801" h="364">
                  <a:moveTo>
                    <a:pt x="0" y="363"/>
                  </a:moveTo>
                  <a:lnTo>
                    <a:pt x="4800" y="363"/>
                  </a:lnTo>
                  <a:lnTo>
                    <a:pt x="4800" y="25"/>
                  </a:lnTo>
                  <a:lnTo>
                    <a:pt x="4791" y="37"/>
                  </a:lnTo>
                  <a:lnTo>
                    <a:pt x="4774" y="43"/>
                  </a:lnTo>
                  <a:lnTo>
                    <a:pt x="4766" y="43"/>
                  </a:lnTo>
                  <a:lnTo>
                    <a:pt x="4749" y="37"/>
                  </a:lnTo>
                  <a:lnTo>
                    <a:pt x="4723" y="43"/>
                  </a:lnTo>
                  <a:lnTo>
                    <a:pt x="4698" y="43"/>
                  </a:lnTo>
                  <a:lnTo>
                    <a:pt x="4638" y="50"/>
                  </a:lnTo>
                  <a:lnTo>
                    <a:pt x="4587" y="50"/>
                  </a:lnTo>
                  <a:lnTo>
                    <a:pt x="4527" y="50"/>
                  </a:lnTo>
                  <a:lnTo>
                    <a:pt x="4467" y="50"/>
                  </a:lnTo>
                  <a:lnTo>
                    <a:pt x="4416" y="56"/>
                  </a:lnTo>
                  <a:lnTo>
                    <a:pt x="4357" y="56"/>
                  </a:lnTo>
                  <a:lnTo>
                    <a:pt x="4246" y="43"/>
                  </a:lnTo>
                  <a:lnTo>
                    <a:pt x="4186" y="50"/>
                  </a:lnTo>
                  <a:lnTo>
                    <a:pt x="4143" y="50"/>
                  </a:lnTo>
                  <a:lnTo>
                    <a:pt x="4109" y="56"/>
                  </a:lnTo>
                  <a:lnTo>
                    <a:pt x="4067" y="62"/>
                  </a:lnTo>
                  <a:lnTo>
                    <a:pt x="3981" y="56"/>
                  </a:lnTo>
                  <a:lnTo>
                    <a:pt x="3913" y="56"/>
                  </a:lnTo>
                  <a:lnTo>
                    <a:pt x="3837" y="56"/>
                  </a:lnTo>
                  <a:lnTo>
                    <a:pt x="3794" y="56"/>
                  </a:lnTo>
                  <a:lnTo>
                    <a:pt x="3743" y="56"/>
                  </a:lnTo>
                  <a:lnTo>
                    <a:pt x="3683" y="50"/>
                  </a:lnTo>
                  <a:lnTo>
                    <a:pt x="3632" y="50"/>
                  </a:lnTo>
                  <a:lnTo>
                    <a:pt x="3572" y="50"/>
                  </a:lnTo>
                  <a:lnTo>
                    <a:pt x="3513" y="50"/>
                  </a:lnTo>
                  <a:lnTo>
                    <a:pt x="3461" y="62"/>
                  </a:lnTo>
                  <a:lnTo>
                    <a:pt x="3410" y="68"/>
                  </a:lnTo>
                  <a:lnTo>
                    <a:pt x="3359" y="68"/>
                  </a:lnTo>
                  <a:lnTo>
                    <a:pt x="3299" y="68"/>
                  </a:lnTo>
                  <a:lnTo>
                    <a:pt x="3282" y="74"/>
                  </a:lnTo>
                  <a:lnTo>
                    <a:pt x="3265" y="74"/>
                  </a:lnTo>
                  <a:lnTo>
                    <a:pt x="3257" y="74"/>
                  </a:lnTo>
                  <a:lnTo>
                    <a:pt x="3231" y="86"/>
                  </a:lnTo>
                  <a:lnTo>
                    <a:pt x="3214" y="93"/>
                  </a:lnTo>
                  <a:lnTo>
                    <a:pt x="3206" y="93"/>
                  </a:lnTo>
                  <a:lnTo>
                    <a:pt x="3189" y="117"/>
                  </a:lnTo>
                  <a:lnTo>
                    <a:pt x="3180" y="123"/>
                  </a:lnTo>
                  <a:lnTo>
                    <a:pt x="3180" y="129"/>
                  </a:lnTo>
                  <a:lnTo>
                    <a:pt x="2737" y="123"/>
                  </a:lnTo>
                  <a:lnTo>
                    <a:pt x="2703" y="111"/>
                  </a:lnTo>
                  <a:lnTo>
                    <a:pt x="2668" y="99"/>
                  </a:lnTo>
                  <a:lnTo>
                    <a:pt x="2643" y="80"/>
                  </a:lnTo>
                  <a:lnTo>
                    <a:pt x="2617" y="74"/>
                  </a:lnTo>
                  <a:lnTo>
                    <a:pt x="2583" y="68"/>
                  </a:lnTo>
                  <a:lnTo>
                    <a:pt x="2541" y="68"/>
                  </a:lnTo>
                  <a:lnTo>
                    <a:pt x="2515" y="62"/>
                  </a:lnTo>
                  <a:lnTo>
                    <a:pt x="2489" y="56"/>
                  </a:lnTo>
                  <a:lnTo>
                    <a:pt x="2472" y="50"/>
                  </a:lnTo>
                  <a:lnTo>
                    <a:pt x="2464" y="50"/>
                  </a:lnTo>
                  <a:lnTo>
                    <a:pt x="2336" y="50"/>
                  </a:lnTo>
                  <a:lnTo>
                    <a:pt x="2208" y="31"/>
                  </a:lnTo>
                  <a:lnTo>
                    <a:pt x="2037" y="37"/>
                  </a:lnTo>
                  <a:lnTo>
                    <a:pt x="1867" y="25"/>
                  </a:lnTo>
                  <a:lnTo>
                    <a:pt x="1824" y="13"/>
                  </a:lnTo>
                  <a:lnTo>
                    <a:pt x="1773" y="0"/>
                  </a:lnTo>
                  <a:lnTo>
                    <a:pt x="1713" y="7"/>
                  </a:lnTo>
                  <a:lnTo>
                    <a:pt x="1645" y="7"/>
                  </a:lnTo>
                  <a:lnTo>
                    <a:pt x="1611" y="19"/>
                  </a:lnTo>
                  <a:lnTo>
                    <a:pt x="1586" y="31"/>
                  </a:lnTo>
                  <a:lnTo>
                    <a:pt x="1560" y="37"/>
                  </a:lnTo>
                  <a:lnTo>
                    <a:pt x="1534" y="43"/>
                  </a:lnTo>
                  <a:lnTo>
                    <a:pt x="1517" y="50"/>
                  </a:lnTo>
                  <a:lnTo>
                    <a:pt x="1509" y="50"/>
                  </a:lnTo>
                  <a:lnTo>
                    <a:pt x="1296" y="37"/>
                  </a:lnTo>
                  <a:lnTo>
                    <a:pt x="1193" y="25"/>
                  </a:lnTo>
                  <a:lnTo>
                    <a:pt x="1082" y="19"/>
                  </a:lnTo>
                  <a:lnTo>
                    <a:pt x="1031" y="13"/>
                  </a:lnTo>
                  <a:lnTo>
                    <a:pt x="989" y="13"/>
                  </a:lnTo>
                  <a:lnTo>
                    <a:pt x="886" y="19"/>
                  </a:lnTo>
                  <a:lnTo>
                    <a:pt x="452" y="19"/>
                  </a:lnTo>
                  <a:lnTo>
                    <a:pt x="17" y="19"/>
                  </a:lnTo>
                  <a:lnTo>
                    <a:pt x="0" y="363"/>
                  </a:lnTo>
                </a:path>
              </a:pathLst>
            </a:custGeom>
            <a:pattFill prst="smConfetti">
              <a:fgClr>
                <a:schemeClr val="bg1"/>
              </a:fgClr>
              <a:bgClr>
                <a:schemeClr val="folHlink"/>
              </a:bgClr>
            </a:patt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pic>
          <p:nvPicPr>
            <p:cNvPr id="34832" name="Picture 16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63" y="3120"/>
              <a:ext cx="343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33" name="Picture 17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86" y="3120"/>
              <a:ext cx="455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34" name="Picture 18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65" y="3120"/>
              <a:ext cx="34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835" name="AutoShape 19"/>
            <p:cNvSpPr>
              <a:spLocks noChangeArrowheads="1"/>
            </p:cNvSpPr>
            <p:nvPr/>
          </p:nvSpPr>
          <p:spPr bwMode="auto">
            <a:xfrm>
              <a:off x="3095" y="3600"/>
              <a:ext cx="614" cy="240"/>
            </a:xfrm>
            <a:prstGeom prst="parallelogram">
              <a:avLst>
                <a:gd name="adj" fmla="val 63935"/>
              </a:avLst>
            </a:prstGeom>
            <a:solidFill>
              <a:srgbClr val="36003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 flipV="1">
              <a:off x="3319" y="3601"/>
              <a:ext cx="110" cy="239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pic>
          <p:nvPicPr>
            <p:cNvPr id="34837" name="Picture 21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56" y="3120"/>
              <a:ext cx="34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38" name="Picture 22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33" y="3168"/>
              <a:ext cx="34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39" name="Picture 23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35" y="3168"/>
              <a:ext cx="34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40" name="Picture 24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314" y="3168"/>
              <a:ext cx="34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41" name="Picture 25"/>
            <p:cNvPicPr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37" y="3216"/>
              <a:ext cx="34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42" name="Picture 26"/>
            <p:cNvPicPr>
              <a:picLocks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872" y="3216"/>
              <a:ext cx="34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43" name="Picture 27"/>
            <p:cNvPicPr>
              <a:picLocks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765" y="3216"/>
              <a:ext cx="622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44" name="Picture 28"/>
            <p:cNvPicPr>
              <a:picLocks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212" y="3168"/>
              <a:ext cx="39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45" name="Picture 29"/>
            <p:cNvPicPr>
              <a:picLocks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435" y="3072"/>
              <a:ext cx="399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46" name="Picture 30"/>
            <p:cNvPicPr>
              <a:picLocks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58" y="3168"/>
              <a:ext cx="34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848" name="Freeform 32"/>
          <p:cNvSpPr>
            <a:spLocks/>
          </p:cNvSpPr>
          <p:nvPr/>
        </p:nvSpPr>
        <p:spPr bwMode="auto">
          <a:xfrm>
            <a:off x="1141413" y="1812925"/>
            <a:ext cx="6870700" cy="379413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161" y="159"/>
              </a:cxn>
              <a:cxn ang="0">
                <a:pos x="322" y="121"/>
              </a:cxn>
              <a:cxn ang="0">
                <a:pos x="500" y="88"/>
              </a:cxn>
              <a:cxn ang="0">
                <a:pos x="678" y="57"/>
              </a:cxn>
              <a:cxn ang="0">
                <a:pos x="871" y="33"/>
              </a:cxn>
              <a:cxn ang="0">
                <a:pos x="1081" y="13"/>
              </a:cxn>
              <a:cxn ang="0">
                <a:pos x="1203" y="6"/>
              </a:cxn>
              <a:cxn ang="0">
                <a:pos x="1316" y="2"/>
              </a:cxn>
              <a:cxn ang="0">
                <a:pos x="1445" y="0"/>
              </a:cxn>
              <a:cxn ang="0">
                <a:pos x="1574" y="0"/>
              </a:cxn>
              <a:cxn ang="0">
                <a:pos x="1711" y="2"/>
              </a:cxn>
              <a:cxn ang="0">
                <a:pos x="1856" y="6"/>
              </a:cxn>
              <a:cxn ang="0">
                <a:pos x="2010" y="15"/>
              </a:cxn>
              <a:cxn ang="0">
                <a:pos x="2163" y="24"/>
              </a:cxn>
              <a:cxn ang="0">
                <a:pos x="2494" y="48"/>
              </a:cxn>
              <a:cxn ang="0">
                <a:pos x="2841" y="77"/>
              </a:cxn>
              <a:cxn ang="0">
                <a:pos x="3197" y="112"/>
              </a:cxn>
              <a:cxn ang="0">
                <a:pos x="3568" y="152"/>
              </a:cxn>
              <a:cxn ang="0">
                <a:pos x="3948" y="194"/>
              </a:cxn>
              <a:cxn ang="0">
                <a:pos x="4327" y="238"/>
              </a:cxn>
            </a:cxnLst>
            <a:rect l="0" t="0" r="r" b="b"/>
            <a:pathLst>
              <a:path w="4328" h="239">
                <a:moveTo>
                  <a:pt x="0" y="196"/>
                </a:moveTo>
                <a:lnTo>
                  <a:pt x="161" y="159"/>
                </a:lnTo>
                <a:lnTo>
                  <a:pt x="322" y="121"/>
                </a:lnTo>
                <a:lnTo>
                  <a:pt x="500" y="88"/>
                </a:lnTo>
                <a:lnTo>
                  <a:pt x="678" y="57"/>
                </a:lnTo>
                <a:lnTo>
                  <a:pt x="871" y="33"/>
                </a:lnTo>
                <a:lnTo>
                  <a:pt x="1081" y="13"/>
                </a:lnTo>
                <a:lnTo>
                  <a:pt x="1203" y="6"/>
                </a:lnTo>
                <a:lnTo>
                  <a:pt x="1316" y="2"/>
                </a:lnTo>
                <a:lnTo>
                  <a:pt x="1445" y="0"/>
                </a:lnTo>
                <a:lnTo>
                  <a:pt x="1574" y="0"/>
                </a:lnTo>
                <a:lnTo>
                  <a:pt x="1711" y="2"/>
                </a:lnTo>
                <a:lnTo>
                  <a:pt x="1856" y="6"/>
                </a:lnTo>
                <a:lnTo>
                  <a:pt x="2010" y="15"/>
                </a:lnTo>
                <a:lnTo>
                  <a:pt x="2163" y="24"/>
                </a:lnTo>
                <a:lnTo>
                  <a:pt x="2494" y="48"/>
                </a:lnTo>
                <a:lnTo>
                  <a:pt x="2841" y="77"/>
                </a:lnTo>
                <a:lnTo>
                  <a:pt x="3197" y="112"/>
                </a:lnTo>
                <a:lnTo>
                  <a:pt x="3568" y="152"/>
                </a:lnTo>
                <a:lnTo>
                  <a:pt x="3948" y="194"/>
                </a:lnTo>
                <a:lnTo>
                  <a:pt x="4327" y="238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062038" y="2057400"/>
            <a:ext cx="6942137" cy="727075"/>
            <a:chOff x="669" y="1296"/>
            <a:chExt cx="4373" cy="458"/>
          </a:xfrm>
        </p:grpSpPr>
        <p:sp>
          <p:nvSpPr>
            <p:cNvPr id="34849" name="Freeform 33"/>
            <p:cNvSpPr>
              <a:spLocks/>
            </p:cNvSpPr>
            <p:nvPr/>
          </p:nvSpPr>
          <p:spPr bwMode="auto">
            <a:xfrm>
              <a:off x="669" y="1296"/>
              <a:ext cx="4373" cy="386"/>
            </a:xfrm>
            <a:custGeom>
              <a:avLst/>
              <a:gdLst/>
              <a:ahLst/>
              <a:cxnLst>
                <a:cxn ang="0">
                  <a:pos x="25" y="191"/>
                </a:cxn>
                <a:cxn ang="0">
                  <a:pos x="57" y="191"/>
                </a:cxn>
                <a:cxn ang="0">
                  <a:pos x="73" y="186"/>
                </a:cxn>
                <a:cxn ang="0">
                  <a:pos x="97" y="186"/>
                </a:cxn>
                <a:cxn ang="0">
                  <a:pos x="154" y="191"/>
                </a:cxn>
                <a:cxn ang="0">
                  <a:pos x="259" y="216"/>
                </a:cxn>
                <a:cxn ang="0">
                  <a:pos x="412" y="253"/>
                </a:cxn>
                <a:cxn ang="0">
                  <a:pos x="565" y="283"/>
                </a:cxn>
                <a:cxn ang="0">
                  <a:pos x="702" y="288"/>
                </a:cxn>
                <a:cxn ang="0">
                  <a:pos x="759" y="275"/>
                </a:cxn>
                <a:cxn ang="0">
                  <a:pos x="863" y="224"/>
                </a:cxn>
                <a:cxn ang="0">
                  <a:pos x="960" y="159"/>
                </a:cxn>
                <a:cxn ang="0">
                  <a:pos x="1057" y="108"/>
                </a:cxn>
                <a:cxn ang="0">
                  <a:pos x="1105" y="97"/>
                </a:cxn>
                <a:cxn ang="0">
                  <a:pos x="1162" y="97"/>
                </a:cxn>
                <a:cxn ang="0">
                  <a:pos x="1275" y="124"/>
                </a:cxn>
                <a:cxn ang="0">
                  <a:pos x="1396" y="164"/>
                </a:cxn>
                <a:cxn ang="0">
                  <a:pos x="1501" y="191"/>
                </a:cxn>
                <a:cxn ang="0">
                  <a:pos x="1557" y="191"/>
                </a:cxn>
                <a:cxn ang="0">
                  <a:pos x="1614" y="178"/>
                </a:cxn>
                <a:cxn ang="0">
                  <a:pos x="1662" y="154"/>
                </a:cxn>
                <a:cxn ang="0">
                  <a:pos x="1759" y="89"/>
                </a:cxn>
                <a:cxn ang="0">
                  <a:pos x="1856" y="27"/>
                </a:cxn>
                <a:cxn ang="0">
                  <a:pos x="1904" y="8"/>
                </a:cxn>
                <a:cxn ang="0">
                  <a:pos x="1960" y="0"/>
                </a:cxn>
                <a:cxn ang="0">
                  <a:pos x="2017" y="8"/>
                </a:cxn>
                <a:cxn ang="0">
                  <a:pos x="2073" y="27"/>
                </a:cxn>
                <a:cxn ang="0">
                  <a:pos x="2194" y="89"/>
                </a:cxn>
                <a:cxn ang="0">
                  <a:pos x="2307" y="154"/>
                </a:cxn>
                <a:cxn ang="0">
                  <a:pos x="2364" y="178"/>
                </a:cxn>
                <a:cxn ang="0">
                  <a:pos x="2412" y="191"/>
                </a:cxn>
                <a:cxn ang="0">
                  <a:pos x="2493" y="186"/>
                </a:cxn>
                <a:cxn ang="0">
                  <a:pos x="2565" y="156"/>
                </a:cxn>
                <a:cxn ang="0">
                  <a:pos x="2630" y="119"/>
                </a:cxn>
                <a:cxn ang="0">
                  <a:pos x="2710" y="97"/>
                </a:cxn>
                <a:cxn ang="0">
                  <a:pos x="2831" y="86"/>
                </a:cxn>
                <a:cxn ang="0">
                  <a:pos x="3041" y="78"/>
                </a:cxn>
                <a:cxn ang="0">
                  <a:pos x="3162" y="86"/>
                </a:cxn>
                <a:cxn ang="0">
                  <a:pos x="3243" y="105"/>
                </a:cxn>
                <a:cxn ang="0">
                  <a:pos x="3299" y="138"/>
                </a:cxn>
                <a:cxn ang="0">
                  <a:pos x="3356" y="197"/>
                </a:cxn>
                <a:cxn ang="0">
                  <a:pos x="3412" y="256"/>
                </a:cxn>
                <a:cxn ang="0">
                  <a:pos x="3453" y="283"/>
                </a:cxn>
                <a:cxn ang="0">
                  <a:pos x="3493" y="291"/>
                </a:cxn>
                <a:cxn ang="0">
                  <a:pos x="3533" y="272"/>
                </a:cxn>
                <a:cxn ang="0">
                  <a:pos x="3606" y="224"/>
                </a:cxn>
                <a:cxn ang="0">
                  <a:pos x="3670" y="191"/>
                </a:cxn>
                <a:cxn ang="0">
                  <a:pos x="3759" y="159"/>
                </a:cxn>
                <a:cxn ang="0">
                  <a:pos x="3864" y="121"/>
                </a:cxn>
                <a:cxn ang="0">
                  <a:pos x="3977" y="95"/>
                </a:cxn>
                <a:cxn ang="0">
                  <a:pos x="4049" y="92"/>
                </a:cxn>
                <a:cxn ang="0">
                  <a:pos x="4114" y="113"/>
                </a:cxn>
                <a:cxn ang="0">
                  <a:pos x="4195" y="167"/>
                </a:cxn>
                <a:cxn ang="0">
                  <a:pos x="4267" y="245"/>
                </a:cxn>
                <a:cxn ang="0">
                  <a:pos x="4372" y="385"/>
                </a:cxn>
              </a:cxnLst>
              <a:rect l="0" t="0" r="r" b="b"/>
              <a:pathLst>
                <a:path w="4373" h="386">
                  <a:moveTo>
                    <a:pt x="0" y="191"/>
                  </a:moveTo>
                  <a:lnTo>
                    <a:pt x="25" y="191"/>
                  </a:lnTo>
                  <a:lnTo>
                    <a:pt x="41" y="191"/>
                  </a:lnTo>
                  <a:lnTo>
                    <a:pt x="57" y="191"/>
                  </a:lnTo>
                  <a:lnTo>
                    <a:pt x="65" y="189"/>
                  </a:lnTo>
                  <a:lnTo>
                    <a:pt x="73" y="186"/>
                  </a:lnTo>
                  <a:lnTo>
                    <a:pt x="81" y="183"/>
                  </a:lnTo>
                  <a:lnTo>
                    <a:pt x="97" y="186"/>
                  </a:lnTo>
                  <a:lnTo>
                    <a:pt x="121" y="186"/>
                  </a:lnTo>
                  <a:lnTo>
                    <a:pt x="154" y="191"/>
                  </a:lnTo>
                  <a:lnTo>
                    <a:pt x="202" y="202"/>
                  </a:lnTo>
                  <a:lnTo>
                    <a:pt x="259" y="216"/>
                  </a:lnTo>
                  <a:lnTo>
                    <a:pt x="331" y="234"/>
                  </a:lnTo>
                  <a:lnTo>
                    <a:pt x="412" y="253"/>
                  </a:lnTo>
                  <a:lnTo>
                    <a:pt x="492" y="269"/>
                  </a:lnTo>
                  <a:lnTo>
                    <a:pt x="565" y="283"/>
                  </a:lnTo>
                  <a:lnTo>
                    <a:pt x="638" y="288"/>
                  </a:lnTo>
                  <a:lnTo>
                    <a:pt x="702" y="288"/>
                  </a:lnTo>
                  <a:lnTo>
                    <a:pt x="734" y="283"/>
                  </a:lnTo>
                  <a:lnTo>
                    <a:pt x="759" y="275"/>
                  </a:lnTo>
                  <a:lnTo>
                    <a:pt x="815" y="253"/>
                  </a:lnTo>
                  <a:lnTo>
                    <a:pt x="863" y="224"/>
                  </a:lnTo>
                  <a:lnTo>
                    <a:pt x="912" y="191"/>
                  </a:lnTo>
                  <a:lnTo>
                    <a:pt x="960" y="159"/>
                  </a:lnTo>
                  <a:lnTo>
                    <a:pt x="1009" y="129"/>
                  </a:lnTo>
                  <a:lnTo>
                    <a:pt x="1057" y="108"/>
                  </a:lnTo>
                  <a:lnTo>
                    <a:pt x="1081" y="103"/>
                  </a:lnTo>
                  <a:lnTo>
                    <a:pt x="1105" y="97"/>
                  </a:lnTo>
                  <a:lnTo>
                    <a:pt x="1130" y="97"/>
                  </a:lnTo>
                  <a:lnTo>
                    <a:pt x="1162" y="97"/>
                  </a:lnTo>
                  <a:lnTo>
                    <a:pt x="1218" y="108"/>
                  </a:lnTo>
                  <a:lnTo>
                    <a:pt x="1275" y="124"/>
                  </a:lnTo>
                  <a:lnTo>
                    <a:pt x="1331" y="146"/>
                  </a:lnTo>
                  <a:lnTo>
                    <a:pt x="1396" y="164"/>
                  </a:lnTo>
                  <a:lnTo>
                    <a:pt x="1452" y="181"/>
                  </a:lnTo>
                  <a:lnTo>
                    <a:pt x="1501" y="191"/>
                  </a:lnTo>
                  <a:lnTo>
                    <a:pt x="1533" y="194"/>
                  </a:lnTo>
                  <a:lnTo>
                    <a:pt x="1557" y="191"/>
                  </a:lnTo>
                  <a:lnTo>
                    <a:pt x="1581" y="186"/>
                  </a:lnTo>
                  <a:lnTo>
                    <a:pt x="1614" y="178"/>
                  </a:lnTo>
                  <a:lnTo>
                    <a:pt x="1638" y="167"/>
                  </a:lnTo>
                  <a:lnTo>
                    <a:pt x="1662" y="154"/>
                  </a:lnTo>
                  <a:lnTo>
                    <a:pt x="1710" y="124"/>
                  </a:lnTo>
                  <a:lnTo>
                    <a:pt x="1759" y="89"/>
                  </a:lnTo>
                  <a:lnTo>
                    <a:pt x="1807" y="57"/>
                  </a:lnTo>
                  <a:lnTo>
                    <a:pt x="1856" y="27"/>
                  </a:lnTo>
                  <a:lnTo>
                    <a:pt x="1880" y="17"/>
                  </a:lnTo>
                  <a:lnTo>
                    <a:pt x="1904" y="8"/>
                  </a:lnTo>
                  <a:lnTo>
                    <a:pt x="1936" y="3"/>
                  </a:lnTo>
                  <a:lnTo>
                    <a:pt x="1960" y="0"/>
                  </a:lnTo>
                  <a:lnTo>
                    <a:pt x="1985" y="3"/>
                  </a:lnTo>
                  <a:lnTo>
                    <a:pt x="2017" y="8"/>
                  </a:lnTo>
                  <a:lnTo>
                    <a:pt x="2049" y="17"/>
                  </a:lnTo>
                  <a:lnTo>
                    <a:pt x="2073" y="27"/>
                  </a:lnTo>
                  <a:lnTo>
                    <a:pt x="2130" y="57"/>
                  </a:lnTo>
                  <a:lnTo>
                    <a:pt x="2194" y="89"/>
                  </a:lnTo>
                  <a:lnTo>
                    <a:pt x="2251" y="124"/>
                  </a:lnTo>
                  <a:lnTo>
                    <a:pt x="2307" y="154"/>
                  </a:lnTo>
                  <a:lnTo>
                    <a:pt x="2331" y="167"/>
                  </a:lnTo>
                  <a:lnTo>
                    <a:pt x="2364" y="178"/>
                  </a:lnTo>
                  <a:lnTo>
                    <a:pt x="2388" y="186"/>
                  </a:lnTo>
                  <a:lnTo>
                    <a:pt x="2412" y="191"/>
                  </a:lnTo>
                  <a:lnTo>
                    <a:pt x="2460" y="191"/>
                  </a:lnTo>
                  <a:lnTo>
                    <a:pt x="2493" y="186"/>
                  </a:lnTo>
                  <a:lnTo>
                    <a:pt x="2533" y="173"/>
                  </a:lnTo>
                  <a:lnTo>
                    <a:pt x="2565" y="156"/>
                  </a:lnTo>
                  <a:lnTo>
                    <a:pt x="2598" y="138"/>
                  </a:lnTo>
                  <a:lnTo>
                    <a:pt x="2630" y="119"/>
                  </a:lnTo>
                  <a:lnTo>
                    <a:pt x="2670" y="105"/>
                  </a:lnTo>
                  <a:lnTo>
                    <a:pt x="2710" y="97"/>
                  </a:lnTo>
                  <a:lnTo>
                    <a:pt x="2767" y="92"/>
                  </a:lnTo>
                  <a:lnTo>
                    <a:pt x="2831" y="86"/>
                  </a:lnTo>
                  <a:lnTo>
                    <a:pt x="2969" y="78"/>
                  </a:lnTo>
                  <a:lnTo>
                    <a:pt x="3041" y="78"/>
                  </a:lnTo>
                  <a:lnTo>
                    <a:pt x="3106" y="81"/>
                  </a:lnTo>
                  <a:lnTo>
                    <a:pt x="3162" y="86"/>
                  </a:lnTo>
                  <a:lnTo>
                    <a:pt x="3219" y="97"/>
                  </a:lnTo>
                  <a:lnTo>
                    <a:pt x="3243" y="105"/>
                  </a:lnTo>
                  <a:lnTo>
                    <a:pt x="3259" y="113"/>
                  </a:lnTo>
                  <a:lnTo>
                    <a:pt x="3299" y="138"/>
                  </a:lnTo>
                  <a:lnTo>
                    <a:pt x="3332" y="167"/>
                  </a:lnTo>
                  <a:lnTo>
                    <a:pt x="3356" y="197"/>
                  </a:lnTo>
                  <a:lnTo>
                    <a:pt x="3388" y="229"/>
                  </a:lnTo>
                  <a:lnTo>
                    <a:pt x="3412" y="256"/>
                  </a:lnTo>
                  <a:lnTo>
                    <a:pt x="3436" y="277"/>
                  </a:lnTo>
                  <a:lnTo>
                    <a:pt x="3453" y="283"/>
                  </a:lnTo>
                  <a:lnTo>
                    <a:pt x="3469" y="288"/>
                  </a:lnTo>
                  <a:lnTo>
                    <a:pt x="3493" y="291"/>
                  </a:lnTo>
                  <a:lnTo>
                    <a:pt x="3517" y="285"/>
                  </a:lnTo>
                  <a:lnTo>
                    <a:pt x="3533" y="272"/>
                  </a:lnTo>
                  <a:lnTo>
                    <a:pt x="3557" y="259"/>
                  </a:lnTo>
                  <a:lnTo>
                    <a:pt x="3606" y="224"/>
                  </a:lnTo>
                  <a:lnTo>
                    <a:pt x="3638" y="205"/>
                  </a:lnTo>
                  <a:lnTo>
                    <a:pt x="3670" y="191"/>
                  </a:lnTo>
                  <a:lnTo>
                    <a:pt x="3711" y="178"/>
                  </a:lnTo>
                  <a:lnTo>
                    <a:pt x="3759" y="159"/>
                  </a:lnTo>
                  <a:lnTo>
                    <a:pt x="3807" y="140"/>
                  </a:lnTo>
                  <a:lnTo>
                    <a:pt x="3864" y="121"/>
                  </a:lnTo>
                  <a:lnTo>
                    <a:pt x="3920" y="105"/>
                  </a:lnTo>
                  <a:lnTo>
                    <a:pt x="3977" y="95"/>
                  </a:lnTo>
                  <a:lnTo>
                    <a:pt x="4025" y="92"/>
                  </a:lnTo>
                  <a:lnTo>
                    <a:pt x="4049" y="92"/>
                  </a:lnTo>
                  <a:lnTo>
                    <a:pt x="4074" y="97"/>
                  </a:lnTo>
                  <a:lnTo>
                    <a:pt x="4114" y="113"/>
                  </a:lnTo>
                  <a:lnTo>
                    <a:pt x="4154" y="138"/>
                  </a:lnTo>
                  <a:lnTo>
                    <a:pt x="4195" y="167"/>
                  </a:lnTo>
                  <a:lnTo>
                    <a:pt x="4227" y="205"/>
                  </a:lnTo>
                  <a:lnTo>
                    <a:pt x="4267" y="245"/>
                  </a:lnTo>
                  <a:lnTo>
                    <a:pt x="4299" y="291"/>
                  </a:lnTo>
                  <a:lnTo>
                    <a:pt x="4372" y="385"/>
                  </a:lnTo>
                </a:path>
              </a:pathLst>
            </a:custGeom>
            <a:noFill/>
            <a:ln w="25400" cap="rnd" cmpd="sng">
              <a:solidFill>
                <a:srgbClr val="CCCC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4850" name="Freeform 34"/>
            <p:cNvSpPr>
              <a:spLocks/>
            </p:cNvSpPr>
            <p:nvPr/>
          </p:nvSpPr>
          <p:spPr bwMode="auto">
            <a:xfrm>
              <a:off x="1489" y="1537"/>
              <a:ext cx="145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"/>
                </a:cxn>
                <a:cxn ang="0">
                  <a:pos x="81" y="11"/>
                </a:cxn>
                <a:cxn ang="0">
                  <a:pos x="102" y="20"/>
                </a:cxn>
                <a:cxn ang="0">
                  <a:pos x="120" y="28"/>
                </a:cxn>
                <a:cxn ang="0">
                  <a:pos x="134" y="39"/>
                </a:cxn>
                <a:cxn ang="0">
                  <a:pos x="141" y="53"/>
                </a:cxn>
                <a:cxn ang="0">
                  <a:pos x="144" y="67"/>
                </a:cxn>
                <a:cxn ang="0">
                  <a:pos x="144" y="105"/>
                </a:cxn>
                <a:cxn ang="0">
                  <a:pos x="141" y="116"/>
                </a:cxn>
                <a:cxn ang="0">
                  <a:pos x="136" y="125"/>
                </a:cxn>
                <a:cxn ang="0">
                  <a:pos x="128" y="136"/>
                </a:cxn>
                <a:cxn ang="0">
                  <a:pos x="118" y="144"/>
                </a:cxn>
                <a:cxn ang="0">
                  <a:pos x="102" y="152"/>
                </a:cxn>
                <a:cxn ang="0">
                  <a:pos x="87" y="158"/>
                </a:cxn>
                <a:cxn ang="0">
                  <a:pos x="47" y="169"/>
                </a:cxn>
                <a:cxn ang="0">
                  <a:pos x="47" y="188"/>
                </a:cxn>
                <a:cxn ang="0">
                  <a:pos x="0" y="152"/>
                </a:cxn>
                <a:cxn ang="0">
                  <a:pos x="47" y="111"/>
                </a:cxn>
                <a:cxn ang="0">
                  <a:pos x="47" y="130"/>
                </a:cxn>
                <a:cxn ang="0">
                  <a:pos x="76" y="122"/>
                </a:cxn>
                <a:cxn ang="0">
                  <a:pos x="102" y="113"/>
                </a:cxn>
                <a:cxn ang="0">
                  <a:pos x="123" y="100"/>
                </a:cxn>
                <a:cxn ang="0">
                  <a:pos x="136" y="86"/>
                </a:cxn>
                <a:cxn ang="0">
                  <a:pos x="136" y="86"/>
                </a:cxn>
                <a:cxn ang="0">
                  <a:pos x="128" y="75"/>
                </a:cxn>
                <a:cxn ang="0">
                  <a:pos x="115" y="67"/>
                </a:cxn>
                <a:cxn ang="0">
                  <a:pos x="102" y="58"/>
                </a:cxn>
                <a:cxn ang="0">
                  <a:pos x="84" y="50"/>
                </a:cxn>
                <a:cxn ang="0">
                  <a:pos x="45" y="39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145" h="189">
                  <a:moveTo>
                    <a:pt x="0" y="0"/>
                  </a:moveTo>
                  <a:lnTo>
                    <a:pt x="55" y="6"/>
                  </a:lnTo>
                  <a:lnTo>
                    <a:pt x="81" y="11"/>
                  </a:lnTo>
                  <a:lnTo>
                    <a:pt x="102" y="20"/>
                  </a:lnTo>
                  <a:lnTo>
                    <a:pt x="120" y="28"/>
                  </a:lnTo>
                  <a:lnTo>
                    <a:pt x="134" y="39"/>
                  </a:lnTo>
                  <a:lnTo>
                    <a:pt x="141" y="53"/>
                  </a:lnTo>
                  <a:lnTo>
                    <a:pt x="144" y="67"/>
                  </a:lnTo>
                  <a:lnTo>
                    <a:pt x="144" y="105"/>
                  </a:lnTo>
                  <a:lnTo>
                    <a:pt x="141" y="116"/>
                  </a:lnTo>
                  <a:lnTo>
                    <a:pt x="136" y="125"/>
                  </a:lnTo>
                  <a:lnTo>
                    <a:pt x="128" y="136"/>
                  </a:lnTo>
                  <a:lnTo>
                    <a:pt x="118" y="144"/>
                  </a:lnTo>
                  <a:lnTo>
                    <a:pt x="102" y="152"/>
                  </a:lnTo>
                  <a:lnTo>
                    <a:pt x="87" y="158"/>
                  </a:lnTo>
                  <a:lnTo>
                    <a:pt x="47" y="169"/>
                  </a:lnTo>
                  <a:lnTo>
                    <a:pt x="47" y="188"/>
                  </a:lnTo>
                  <a:lnTo>
                    <a:pt x="0" y="152"/>
                  </a:lnTo>
                  <a:lnTo>
                    <a:pt x="47" y="111"/>
                  </a:lnTo>
                  <a:lnTo>
                    <a:pt x="47" y="130"/>
                  </a:lnTo>
                  <a:lnTo>
                    <a:pt x="76" y="122"/>
                  </a:lnTo>
                  <a:lnTo>
                    <a:pt x="102" y="113"/>
                  </a:lnTo>
                  <a:lnTo>
                    <a:pt x="123" y="100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28" y="75"/>
                  </a:lnTo>
                  <a:lnTo>
                    <a:pt x="115" y="67"/>
                  </a:lnTo>
                  <a:lnTo>
                    <a:pt x="102" y="58"/>
                  </a:lnTo>
                  <a:lnTo>
                    <a:pt x="84" y="50"/>
                  </a:lnTo>
                  <a:lnTo>
                    <a:pt x="45" y="39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4851" name="Freeform 35"/>
            <p:cNvSpPr>
              <a:spLocks/>
            </p:cNvSpPr>
            <p:nvPr/>
          </p:nvSpPr>
          <p:spPr bwMode="auto">
            <a:xfrm>
              <a:off x="2859" y="1411"/>
              <a:ext cx="313" cy="34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23" y="17"/>
                </a:cxn>
                <a:cxn ang="0">
                  <a:pos x="174" y="36"/>
                </a:cxn>
                <a:cxn ang="0">
                  <a:pos x="215" y="62"/>
                </a:cxn>
                <a:cxn ang="0">
                  <a:pos x="255" y="87"/>
                </a:cxn>
                <a:cxn ang="0">
                  <a:pos x="286" y="115"/>
                </a:cxn>
                <a:cxn ang="0">
                  <a:pos x="301" y="143"/>
                </a:cxn>
                <a:cxn ang="0">
                  <a:pos x="312" y="168"/>
                </a:cxn>
                <a:cxn ang="0">
                  <a:pos x="312" y="196"/>
                </a:cxn>
                <a:cxn ang="0">
                  <a:pos x="306" y="235"/>
                </a:cxn>
                <a:cxn ang="0">
                  <a:pos x="296" y="255"/>
                </a:cxn>
                <a:cxn ang="0">
                  <a:pos x="281" y="272"/>
                </a:cxn>
                <a:cxn ang="0">
                  <a:pos x="261" y="286"/>
                </a:cxn>
                <a:cxn ang="0">
                  <a:pos x="235" y="297"/>
                </a:cxn>
                <a:cxn ang="0">
                  <a:pos x="204" y="306"/>
                </a:cxn>
                <a:cxn ang="0">
                  <a:pos x="169" y="308"/>
                </a:cxn>
                <a:cxn ang="0">
                  <a:pos x="128" y="311"/>
                </a:cxn>
                <a:cxn ang="0">
                  <a:pos x="87" y="308"/>
                </a:cxn>
                <a:cxn ang="0">
                  <a:pos x="77" y="342"/>
                </a:cxn>
                <a:cxn ang="0">
                  <a:pos x="0" y="272"/>
                </a:cxn>
                <a:cxn ang="0">
                  <a:pos x="107" y="235"/>
                </a:cxn>
                <a:cxn ang="0">
                  <a:pos x="97" y="269"/>
                </a:cxn>
                <a:cxn ang="0">
                  <a:pos x="169" y="269"/>
                </a:cxn>
                <a:cxn ang="0">
                  <a:pos x="230" y="261"/>
                </a:cxn>
                <a:cxn ang="0">
                  <a:pos x="276" y="241"/>
                </a:cxn>
                <a:cxn ang="0">
                  <a:pos x="306" y="216"/>
                </a:cxn>
                <a:cxn ang="0">
                  <a:pos x="306" y="216"/>
                </a:cxn>
                <a:cxn ang="0">
                  <a:pos x="296" y="191"/>
                </a:cxn>
                <a:cxn ang="0">
                  <a:pos x="281" y="165"/>
                </a:cxn>
                <a:cxn ang="0">
                  <a:pos x="261" y="140"/>
                </a:cxn>
                <a:cxn ang="0">
                  <a:pos x="230" y="115"/>
                </a:cxn>
                <a:cxn ang="0">
                  <a:pos x="194" y="92"/>
                </a:cxn>
                <a:cxn ang="0">
                  <a:pos x="153" y="73"/>
                </a:cxn>
                <a:cxn ang="0">
                  <a:pos x="107" y="53"/>
                </a:cxn>
                <a:cxn ang="0">
                  <a:pos x="56" y="39"/>
                </a:cxn>
                <a:cxn ang="0">
                  <a:pos x="67" y="0"/>
                </a:cxn>
              </a:cxnLst>
              <a:rect l="0" t="0" r="r" b="b"/>
              <a:pathLst>
                <a:path w="313" h="343">
                  <a:moveTo>
                    <a:pt x="67" y="0"/>
                  </a:moveTo>
                  <a:lnTo>
                    <a:pt x="123" y="17"/>
                  </a:lnTo>
                  <a:lnTo>
                    <a:pt x="174" y="36"/>
                  </a:lnTo>
                  <a:lnTo>
                    <a:pt x="215" y="62"/>
                  </a:lnTo>
                  <a:lnTo>
                    <a:pt x="255" y="87"/>
                  </a:lnTo>
                  <a:lnTo>
                    <a:pt x="286" y="115"/>
                  </a:lnTo>
                  <a:lnTo>
                    <a:pt x="301" y="143"/>
                  </a:lnTo>
                  <a:lnTo>
                    <a:pt x="312" y="168"/>
                  </a:lnTo>
                  <a:lnTo>
                    <a:pt x="312" y="196"/>
                  </a:lnTo>
                  <a:lnTo>
                    <a:pt x="306" y="235"/>
                  </a:lnTo>
                  <a:lnTo>
                    <a:pt x="296" y="255"/>
                  </a:lnTo>
                  <a:lnTo>
                    <a:pt x="281" y="272"/>
                  </a:lnTo>
                  <a:lnTo>
                    <a:pt x="261" y="286"/>
                  </a:lnTo>
                  <a:lnTo>
                    <a:pt x="235" y="297"/>
                  </a:lnTo>
                  <a:lnTo>
                    <a:pt x="204" y="306"/>
                  </a:lnTo>
                  <a:lnTo>
                    <a:pt x="169" y="308"/>
                  </a:lnTo>
                  <a:lnTo>
                    <a:pt x="128" y="311"/>
                  </a:lnTo>
                  <a:lnTo>
                    <a:pt x="87" y="308"/>
                  </a:lnTo>
                  <a:lnTo>
                    <a:pt x="77" y="342"/>
                  </a:lnTo>
                  <a:lnTo>
                    <a:pt x="0" y="272"/>
                  </a:lnTo>
                  <a:lnTo>
                    <a:pt x="107" y="235"/>
                  </a:lnTo>
                  <a:lnTo>
                    <a:pt x="97" y="269"/>
                  </a:lnTo>
                  <a:lnTo>
                    <a:pt x="169" y="269"/>
                  </a:lnTo>
                  <a:lnTo>
                    <a:pt x="230" y="261"/>
                  </a:lnTo>
                  <a:lnTo>
                    <a:pt x="276" y="241"/>
                  </a:lnTo>
                  <a:lnTo>
                    <a:pt x="306" y="216"/>
                  </a:lnTo>
                  <a:lnTo>
                    <a:pt x="306" y="216"/>
                  </a:lnTo>
                  <a:lnTo>
                    <a:pt x="296" y="191"/>
                  </a:lnTo>
                  <a:lnTo>
                    <a:pt x="281" y="165"/>
                  </a:lnTo>
                  <a:lnTo>
                    <a:pt x="261" y="140"/>
                  </a:lnTo>
                  <a:lnTo>
                    <a:pt x="230" y="115"/>
                  </a:lnTo>
                  <a:lnTo>
                    <a:pt x="194" y="92"/>
                  </a:lnTo>
                  <a:lnTo>
                    <a:pt x="153" y="73"/>
                  </a:lnTo>
                  <a:lnTo>
                    <a:pt x="107" y="53"/>
                  </a:lnTo>
                  <a:lnTo>
                    <a:pt x="56" y="39"/>
                  </a:lnTo>
                  <a:lnTo>
                    <a:pt x="67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4852" name="Freeform 36"/>
            <p:cNvSpPr>
              <a:spLocks/>
            </p:cNvSpPr>
            <p:nvPr/>
          </p:nvSpPr>
          <p:spPr bwMode="auto">
            <a:xfrm>
              <a:off x="4058" y="1562"/>
              <a:ext cx="177" cy="189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9" y="31"/>
                </a:cxn>
                <a:cxn ang="0">
                  <a:pos x="156" y="65"/>
                </a:cxn>
                <a:cxn ang="0">
                  <a:pos x="176" y="101"/>
                </a:cxn>
                <a:cxn ang="0">
                  <a:pos x="170" y="129"/>
                </a:cxn>
                <a:cxn ang="0">
                  <a:pos x="149" y="160"/>
                </a:cxn>
                <a:cxn ang="0">
                  <a:pos x="136" y="174"/>
                </a:cxn>
                <a:cxn ang="0">
                  <a:pos x="108" y="183"/>
                </a:cxn>
                <a:cxn ang="0">
                  <a:pos x="81" y="183"/>
                </a:cxn>
                <a:cxn ang="0">
                  <a:pos x="40" y="171"/>
                </a:cxn>
                <a:cxn ang="0">
                  <a:pos x="27" y="188"/>
                </a:cxn>
                <a:cxn ang="0">
                  <a:pos x="0" y="132"/>
                </a:cxn>
                <a:cxn ang="0">
                  <a:pos x="68" y="121"/>
                </a:cxn>
                <a:cxn ang="0">
                  <a:pos x="54" y="138"/>
                </a:cxn>
                <a:cxn ang="0">
                  <a:pos x="81" y="146"/>
                </a:cxn>
                <a:cxn ang="0">
                  <a:pos x="115" y="149"/>
                </a:cxn>
                <a:cxn ang="0">
                  <a:pos x="136" y="149"/>
                </a:cxn>
                <a:cxn ang="0">
                  <a:pos x="156" y="143"/>
                </a:cxn>
                <a:cxn ang="0">
                  <a:pos x="156" y="143"/>
                </a:cxn>
                <a:cxn ang="0">
                  <a:pos x="149" y="115"/>
                </a:cxn>
                <a:cxn ang="0">
                  <a:pos x="129" y="87"/>
                </a:cxn>
                <a:cxn ang="0">
                  <a:pos x="102" y="59"/>
                </a:cxn>
                <a:cxn ang="0">
                  <a:pos x="61" y="34"/>
                </a:cxn>
                <a:cxn ang="0">
                  <a:pos x="81" y="0"/>
                </a:cxn>
              </a:cxnLst>
              <a:rect l="0" t="0" r="r" b="b"/>
              <a:pathLst>
                <a:path w="177" h="189">
                  <a:moveTo>
                    <a:pt x="81" y="0"/>
                  </a:moveTo>
                  <a:lnTo>
                    <a:pt x="129" y="31"/>
                  </a:lnTo>
                  <a:lnTo>
                    <a:pt x="156" y="65"/>
                  </a:lnTo>
                  <a:lnTo>
                    <a:pt x="176" y="101"/>
                  </a:lnTo>
                  <a:lnTo>
                    <a:pt x="170" y="129"/>
                  </a:lnTo>
                  <a:lnTo>
                    <a:pt x="149" y="160"/>
                  </a:lnTo>
                  <a:lnTo>
                    <a:pt x="136" y="174"/>
                  </a:lnTo>
                  <a:lnTo>
                    <a:pt x="108" y="183"/>
                  </a:lnTo>
                  <a:lnTo>
                    <a:pt x="81" y="183"/>
                  </a:lnTo>
                  <a:lnTo>
                    <a:pt x="40" y="171"/>
                  </a:lnTo>
                  <a:lnTo>
                    <a:pt x="27" y="188"/>
                  </a:lnTo>
                  <a:lnTo>
                    <a:pt x="0" y="132"/>
                  </a:lnTo>
                  <a:lnTo>
                    <a:pt x="68" y="121"/>
                  </a:lnTo>
                  <a:lnTo>
                    <a:pt x="54" y="138"/>
                  </a:lnTo>
                  <a:lnTo>
                    <a:pt x="81" y="146"/>
                  </a:lnTo>
                  <a:lnTo>
                    <a:pt x="115" y="149"/>
                  </a:lnTo>
                  <a:lnTo>
                    <a:pt x="136" y="149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49" y="115"/>
                  </a:lnTo>
                  <a:lnTo>
                    <a:pt x="129" y="87"/>
                  </a:lnTo>
                  <a:lnTo>
                    <a:pt x="102" y="59"/>
                  </a:lnTo>
                  <a:lnTo>
                    <a:pt x="61" y="34"/>
                  </a:lnTo>
                  <a:lnTo>
                    <a:pt x="81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4854" name="Freeform 38"/>
          <p:cNvSpPr>
            <a:spLocks/>
          </p:cNvSpPr>
          <p:nvPr/>
        </p:nvSpPr>
        <p:spPr bwMode="auto">
          <a:xfrm>
            <a:off x="1598613" y="4114800"/>
            <a:ext cx="6938962" cy="528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9"/>
              </a:cxn>
              <a:cxn ang="0">
                <a:pos x="146" y="14"/>
              </a:cxn>
              <a:cxn ang="0">
                <a:pos x="232" y="23"/>
              </a:cxn>
              <a:cxn ang="0">
                <a:pos x="335" y="37"/>
              </a:cxn>
              <a:cxn ang="0">
                <a:pos x="404" y="46"/>
              </a:cxn>
              <a:cxn ang="0">
                <a:pos x="473" y="51"/>
              </a:cxn>
              <a:cxn ang="0">
                <a:pos x="636" y="70"/>
              </a:cxn>
              <a:cxn ang="0">
                <a:pos x="808" y="93"/>
              </a:cxn>
              <a:cxn ang="0">
                <a:pos x="963" y="112"/>
              </a:cxn>
              <a:cxn ang="0">
                <a:pos x="1092" y="131"/>
              </a:cxn>
              <a:cxn ang="0">
                <a:pos x="1213" y="145"/>
              </a:cxn>
              <a:cxn ang="0">
                <a:pos x="1342" y="164"/>
              </a:cxn>
              <a:cxn ang="0">
                <a:pos x="1410" y="173"/>
              </a:cxn>
              <a:cxn ang="0">
                <a:pos x="1488" y="182"/>
              </a:cxn>
              <a:cxn ang="0">
                <a:pos x="1574" y="196"/>
              </a:cxn>
              <a:cxn ang="0">
                <a:pos x="1669" y="210"/>
              </a:cxn>
              <a:cxn ang="0">
                <a:pos x="1858" y="239"/>
              </a:cxn>
              <a:cxn ang="0">
                <a:pos x="2064" y="271"/>
              </a:cxn>
              <a:cxn ang="0">
                <a:pos x="2254" y="295"/>
              </a:cxn>
              <a:cxn ang="0">
                <a:pos x="2434" y="314"/>
              </a:cxn>
              <a:cxn ang="0">
                <a:pos x="2606" y="323"/>
              </a:cxn>
              <a:cxn ang="0">
                <a:pos x="2770" y="332"/>
              </a:cxn>
              <a:cxn ang="0">
                <a:pos x="2933" y="332"/>
              </a:cxn>
              <a:cxn ang="0">
                <a:pos x="3080" y="318"/>
              </a:cxn>
              <a:cxn ang="0">
                <a:pos x="3217" y="300"/>
              </a:cxn>
              <a:cxn ang="0">
                <a:pos x="3355" y="276"/>
              </a:cxn>
              <a:cxn ang="0">
                <a:pos x="3501" y="257"/>
              </a:cxn>
              <a:cxn ang="0">
                <a:pos x="3665" y="243"/>
              </a:cxn>
              <a:cxn ang="0">
                <a:pos x="3837" y="234"/>
              </a:cxn>
              <a:cxn ang="0">
                <a:pos x="4000" y="225"/>
              </a:cxn>
              <a:cxn ang="0">
                <a:pos x="4069" y="220"/>
              </a:cxn>
              <a:cxn ang="0">
                <a:pos x="4129" y="220"/>
              </a:cxn>
              <a:cxn ang="0">
                <a:pos x="4181" y="220"/>
              </a:cxn>
              <a:cxn ang="0">
                <a:pos x="4224" y="215"/>
              </a:cxn>
              <a:cxn ang="0">
                <a:pos x="4284" y="215"/>
              </a:cxn>
              <a:cxn ang="0">
                <a:pos x="4336" y="215"/>
              </a:cxn>
              <a:cxn ang="0">
                <a:pos x="4370" y="220"/>
              </a:cxn>
            </a:cxnLst>
            <a:rect l="0" t="0" r="r" b="b"/>
            <a:pathLst>
              <a:path w="4371" h="333">
                <a:moveTo>
                  <a:pt x="0" y="0"/>
                </a:moveTo>
                <a:lnTo>
                  <a:pt x="68" y="9"/>
                </a:lnTo>
                <a:lnTo>
                  <a:pt x="146" y="14"/>
                </a:lnTo>
                <a:lnTo>
                  <a:pt x="232" y="23"/>
                </a:lnTo>
                <a:lnTo>
                  <a:pt x="335" y="37"/>
                </a:lnTo>
                <a:lnTo>
                  <a:pt x="404" y="46"/>
                </a:lnTo>
                <a:lnTo>
                  <a:pt x="473" y="51"/>
                </a:lnTo>
                <a:lnTo>
                  <a:pt x="636" y="70"/>
                </a:lnTo>
                <a:lnTo>
                  <a:pt x="808" y="93"/>
                </a:lnTo>
                <a:lnTo>
                  <a:pt x="963" y="112"/>
                </a:lnTo>
                <a:lnTo>
                  <a:pt x="1092" y="131"/>
                </a:lnTo>
                <a:lnTo>
                  <a:pt x="1213" y="145"/>
                </a:lnTo>
                <a:lnTo>
                  <a:pt x="1342" y="164"/>
                </a:lnTo>
                <a:lnTo>
                  <a:pt x="1410" y="173"/>
                </a:lnTo>
                <a:lnTo>
                  <a:pt x="1488" y="182"/>
                </a:lnTo>
                <a:lnTo>
                  <a:pt x="1574" y="196"/>
                </a:lnTo>
                <a:lnTo>
                  <a:pt x="1669" y="210"/>
                </a:lnTo>
                <a:lnTo>
                  <a:pt x="1858" y="239"/>
                </a:lnTo>
                <a:lnTo>
                  <a:pt x="2064" y="271"/>
                </a:lnTo>
                <a:lnTo>
                  <a:pt x="2254" y="295"/>
                </a:lnTo>
                <a:lnTo>
                  <a:pt x="2434" y="314"/>
                </a:lnTo>
                <a:lnTo>
                  <a:pt x="2606" y="323"/>
                </a:lnTo>
                <a:lnTo>
                  <a:pt x="2770" y="332"/>
                </a:lnTo>
                <a:lnTo>
                  <a:pt x="2933" y="332"/>
                </a:lnTo>
                <a:lnTo>
                  <a:pt x="3080" y="318"/>
                </a:lnTo>
                <a:lnTo>
                  <a:pt x="3217" y="300"/>
                </a:lnTo>
                <a:lnTo>
                  <a:pt x="3355" y="276"/>
                </a:lnTo>
                <a:lnTo>
                  <a:pt x="3501" y="257"/>
                </a:lnTo>
                <a:lnTo>
                  <a:pt x="3665" y="243"/>
                </a:lnTo>
                <a:lnTo>
                  <a:pt x="3837" y="234"/>
                </a:lnTo>
                <a:lnTo>
                  <a:pt x="4000" y="225"/>
                </a:lnTo>
                <a:lnTo>
                  <a:pt x="4069" y="220"/>
                </a:lnTo>
                <a:lnTo>
                  <a:pt x="4129" y="220"/>
                </a:lnTo>
                <a:lnTo>
                  <a:pt x="4181" y="220"/>
                </a:lnTo>
                <a:lnTo>
                  <a:pt x="4224" y="215"/>
                </a:lnTo>
                <a:lnTo>
                  <a:pt x="4284" y="215"/>
                </a:lnTo>
                <a:lnTo>
                  <a:pt x="4336" y="215"/>
                </a:lnTo>
                <a:lnTo>
                  <a:pt x="4370" y="22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220788" y="4637088"/>
            <a:ext cx="6783387" cy="1458912"/>
            <a:chOff x="769" y="2921"/>
            <a:chExt cx="4273" cy="919"/>
          </a:xfrm>
        </p:grpSpPr>
        <p:sp>
          <p:nvSpPr>
            <p:cNvPr id="34855" name="Freeform 39"/>
            <p:cNvSpPr>
              <a:spLocks/>
            </p:cNvSpPr>
            <p:nvPr/>
          </p:nvSpPr>
          <p:spPr bwMode="auto">
            <a:xfrm>
              <a:off x="769" y="2921"/>
              <a:ext cx="2979" cy="68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0" y="40"/>
                </a:cxn>
                <a:cxn ang="0">
                  <a:pos x="126" y="29"/>
                </a:cxn>
                <a:cxn ang="0">
                  <a:pos x="168" y="23"/>
                </a:cxn>
                <a:cxn ang="0">
                  <a:pos x="216" y="17"/>
                </a:cxn>
                <a:cxn ang="0">
                  <a:pos x="270" y="12"/>
                </a:cxn>
                <a:cxn ang="0">
                  <a:pos x="336" y="6"/>
                </a:cxn>
                <a:cxn ang="0">
                  <a:pos x="414" y="6"/>
                </a:cxn>
                <a:cxn ang="0">
                  <a:pos x="498" y="0"/>
                </a:cxn>
                <a:cxn ang="0">
                  <a:pos x="594" y="0"/>
                </a:cxn>
                <a:cxn ang="0">
                  <a:pos x="702" y="0"/>
                </a:cxn>
                <a:cxn ang="0">
                  <a:pos x="912" y="0"/>
                </a:cxn>
                <a:cxn ang="0">
                  <a:pos x="1014" y="6"/>
                </a:cxn>
                <a:cxn ang="0">
                  <a:pos x="1104" y="6"/>
                </a:cxn>
                <a:cxn ang="0">
                  <a:pos x="1267" y="17"/>
                </a:cxn>
                <a:cxn ang="0">
                  <a:pos x="1423" y="23"/>
                </a:cxn>
                <a:cxn ang="0">
                  <a:pos x="1573" y="40"/>
                </a:cxn>
                <a:cxn ang="0">
                  <a:pos x="1729" y="58"/>
                </a:cxn>
                <a:cxn ang="0">
                  <a:pos x="1897" y="75"/>
                </a:cxn>
                <a:cxn ang="0">
                  <a:pos x="2077" y="98"/>
                </a:cxn>
                <a:cxn ang="0">
                  <a:pos x="2251" y="121"/>
                </a:cxn>
                <a:cxn ang="0">
                  <a:pos x="2329" y="133"/>
                </a:cxn>
                <a:cxn ang="0">
                  <a:pos x="2402" y="150"/>
                </a:cxn>
                <a:cxn ang="0">
                  <a:pos x="2534" y="179"/>
                </a:cxn>
                <a:cxn ang="0">
                  <a:pos x="2648" y="213"/>
                </a:cxn>
                <a:cxn ang="0">
                  <a:pos x="2750" y="254"/>
                </a:cxn>
                <a:cxn ang="0">
                  <a:pos x="2834" y="294"/>
                </a:cxn>
                <a:cxn ang="0">
                  <a:pos x="2894" y="340"/>
                </a:cxn>
                <a:cxn ang="0">
                  <a:pos x="2936" y="392"/>
                </a:cxn>
                <a:cxn ang="0">
                  <a:pos x="2966" y="444"/>
                </a:cxn>
                <a:cxn ang="0">
                  <a:pos x="2978" y="490"/>
                </a:cxn>
                <a:cxn ang="0">
                  <a:pos x="2978" y="507"/>
                </a:cxn>
                <a:cxn ang="0">
                  <a:pos x="2972" y="530"/>
                </a:cxn>
                <a:cxn ang="0">
                  <a:pos x="2948" y="571"/>
                </a:cxn>
                <a:cxn ang="0">
                  <a:pos x="2912" y="599"/>
                </a:cxn>
                <a:cxn ang="0">
                  <a:pos x="2882" y="628"/>
                </a:cxn>
                <a:cxn ang="0">
                  <a:pos x="2846" y="651"/>
                </a:cxn>
                <a:cxn ang="0">
                  <a:pos x="2810" y="668"/>
                </a:cxn>
                <a:cxn ang="0">
                  <a:pos x="2774" y="674"/>
                </a:cxn>
                <a:cxn ang="0">
                  <a:pos x="2738" y="680"/>
                </a:cxn>
                <a:cxn ang="0">
                  <a:pos x="2702" y="674"/>
                </a:cxn>
                <a:cxn ang="0">
                  <a:pos x="2660" y="668"/>
                </a:cxn>
                <a:cxn ang="0">
                  <a:pos x="2624" y="651"/>
                </a:cxn>
                <a:cxn ang="0">
                  <a:pos x="2594" y="628"/>
                </a:cxn>
                <a:cxn ang="0">
                  <a:pos x="2570" y="599"/>
                </a:cxn>
                <a:cxn ang="0">
                  <a:pos x="2552" y="565"/>
                </a:cxn>
                <a:cxn ang="0">
                  <a:pos x="2540" y="524"/>
                </a:cxn>
                <a:cxn ang="0">
                  <a:pos x="2546" y="490"/>
                </a:cxn>
                <a:cxn ang="0">
                  <a:pos x="2564" y="450"/>
                </a:cxn>
                <a:cxn ang="0">
                  <a:pos x="2600" y="415"/>
                </a:cxn>
                <a:cxn ang="0">
                  <a:pos x="2642" y="380"/>
                </a:cxn>
                <a:cxn ang="0">
                  <a:pos x="2690" y="346"/>
                </a:cxn>
              </a:cxnLst>
              <a:rect l="0" t="0" r="r" b="b"/>
              <a:pathLst>
                <a:path w="2979" h="681">
                  <a:moveTo>
                    <a:pt x="0" y="58"/>
                  </a:moveTo>
                  <a:lnTo>
                    <a:pt x="60" y="40"/>
                  </a:lnTo>
                  <a:lnTo>
                    <a:pt x="126" y="29"/>
                  </a:lnTo>
                  <a:lnTo>
                    <a:pt x="168" y="23"/>
                  </a:lnTo>
                  <a:lnTo>
                    <a:pt x="216" y="17"/>
                  </a:lnTo>
                  <a:lnTo>
                    <a:pt x="270" y="12"/>
                  </a:lnTo>
                  <a:lnTo>
                    <a:pt x="336" y="6"/>
                  </a:lnTo>
                  <a:lnTo>
                    <a:pt x="414" y="6"/>
                  </a:lnTo>
                  <a:lnTo>
                    <a:pt x="498" y="0"/>
                  </a:lnTo>
                  <a:lnTo>
                    <a:pt x="594" y="0"/>
                  </a:lnTo>
                  <a:lnTo>
                    <a:pt x="702" y="0"/>
                  </a:lnTo>
                  <a:lnTo>
                    <a:pt x="912" y="0"/>
                  </a:lnTo>
                  <a:lnTo>
                    <a:pt x="1014" y="6"/>
                  </a:lnTo>
                  <a:lnTo>
                    <a:pt x="1104" y="6"/>
                  </a:lnTo>
                  <a:lnTo>
                    <a:pt x="1267" y="17"/>
                  </a:lnTo>
                  <a:lnTo>
                    <a:pt x="1423" y="23"/>
                  </a:lnTo>
                  <a:lnTo>
                    <a:pt x="1573" y="40"/>
                  </a:lnTo>
                  <a:lnTo>
                    <a:pt x="1729" y="58"/>
                  </a:lnTo>
                  <a:lnTo>
                    <a:pt x="1897" y="75"/>
                  </a:lnTo>
                  <a:lnTo>
                    <a:pt x="2077" y="98"/>
                  </a:lnTo>
                  <a:lnTo>
                    <a:pt x="2251" y="121"/>
                  </a:lnTo>
                  <a:lnTo>
                    <a:pt x="2329" y="133"/>
                  </a:lnTo>
                  <a:lnTo>
                    <a:pt x="2402" y="150"/>
                  </a:lnTo>
                  <a:lnTo>
                    <a:pt x="2534" y="179"/>
                  </a:lnTo>
                  <a:lnTo>
                    <a:pt x="2648" y="213"/>
                  </a:lnTo>
                  <a:lnTo>
                    <a:pt x="2750" y="254"/>
                  </a:lnTo>
                  <a:lnTo>
                    <a:pt x="2834" y="294"/>
                  </a:lnTo>
                  <a:lnTo>
                    <a:pt x="2894" y="340"/>
                  </a:lnTo>
                  <a:lnTo>
                    <a:pt x="2936" y="392"/>
                  </a:lnTo>
                  <a:lnTo>
                    <a:pt x="2966" y="444"/>
                  </a:lnTo>
                  <a:lnTo>
                    <a:pt x="2978" y="490"/>
                  </a:lnTo>
                  <a:lnTo>
                    <a:pt x="2978" y="507"/>
                  </a:lnTo>
                  <a:lnTo>
                    <a:pt x="2972" y="530"/>
                  </a:lnTo>
                  <a:lnTo>
                    <a:pt x="2948" y="571"/>
                  </a:lnTo>
                  <a:lnTo>
                    <a:pt x="2912" y="599"/>
                  </a:lnTo>
                  <a:lnTo>
                    <a:pt x="2882" y="628"/>
                  </a:lnTo>
                  <a:lnTo>
                    <a:pt x="2846" y="651"/>
                  </a:lnTo>
                  <a:lnTo>
                    <a:pt x="2810" y="668"/>
                  </a:lnTo>
                  <a:lnTo>
                    <a:pt x="2774" y="674"/>
                  </a:lnTo>
                  <a:lnTo>
                    <a:pt x="2738" y="680"/>
                  </a:lnTo>
                  <a:lnTo>
                    <a:pt x="2702" y="674"/>
                  </a:lnTo>
                  <a:lnTo>
                    <a:pt x="2660" y="668"/>
                  </a:lnTo>
                  <a:lnTo>
                    <a:pt x="2624" y="651"/>
                  </a:lnTo>
                  <a:lnTo>
                    <a:pt x="2594" y="628"/>
                  </a:lnTo>
                  <a:lnTo>
                    <a:pt x="2570" y="599"/>
                  </a:lnTo>
                  <a:lnTo>
                    <a:pt x="2552" y="565"/>
                  </a:lnTo>
                  <a:lnTo>
                    <a:pt x="2540" y="524"/>
                  </a:lnTo>
                  <a:lnTo>
                    <a:pt x="2546" y="490"/>
                  </a:lnTo>
                  <a:lnTo>
                    <a:pt x="2564" y="450"/>
                  </a:lnTo>
                  <a:lnTo>
                    <a:pt x="2600" y="415"/>
                  </a:lnTo>
                  <a:lnTo>
                    <a:pt x="2642" y="380"/>
                  </a:lnTo>
                  <a:lnTo>
                    <a:pt x="2690" y="346"/>
                  </a:lnTo>
                </a:path>
              </a:pathLst>
            </a:custGeom>
            <a:noFill/>
            <a:ln w="25400" cap="rnd" cmpd="sng">
              <a:solidFill>
                <a:srgbClr val="CCCC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4856" name="Line 40"/>
            <p:cNvSpPr>
              <a:spLocks noChangeShapeType="1"/>
            </p:cNvSpPr>
            <p:nvPr/>
          </p:nvSpPr>
          <p:spPr bwMode="auto">
            <a:xfrm flipH="1">
              <a:off x="3457" y="3553"/>
              <a:ext cx="191" cy="287"/>
            </a:xfrm>
            <a:prstGeom prst="line">
              <a:avLst/>
            </a:prstGeom>
            <a:noFill/>
            <a:ln w="25400">
              <a:solidFill>
                <a:srgbClr val="CCCC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4857" name="Freeform 41"/>
            <p:cNvSpPr>
              <a:spLocks/>
            </p:cNvSpPr>
            <p:nvPr/>
          </p:nvSpPr>
          <p:spPr bwMode="auto">
            <a:xfrm>
              <a:off x="3791" y="3034"/>
              <a:ext cx="1251" cy="192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8" y="181"/>
                </a:cxn>
                <a:cxn ang="0">
                  <a:pos x="24" y="170"/>
                </a:cxn>
                <a:cxn ang="0">
                  <a:pos x="48" y="155"/>
                </a:cxn>
                <a:cxn ang="0">
                  <a:pos x="97" y="145"/>
                </a:cxn>
                <a:cxn ang="0">
                  <a:pos x="129" y="139"/>
                </a:cxn>
                <a:cxn ang="0">
                  <a:pos x="177" y="129"/>
                </a:cxn>
                <a:cxn ang="0">
                  <a:pos x="282" y="119"/>
                </a:cxn>
                <a:cxn ang="0">
                  <a:pos x="387" y="108"/>
                </a:cxn>
                <a:cxn ang="0">
                  <a:pos x="443" y="103"/>
                </a:cxn>
                <a:cxn ang="0">
                  <a:pos x="484" y="93"/>
                </a:cxn>
                <a:cxn ang="0">
                  <a:pos x="556" y="72"/>
                </a:cxn>
                <a:cxn ang="0">
                  <a:pos x="605" y="41"/>
                </a:cxn>
                <a:cxn ang="0">
                  <a:pos x="661" y="16"/>
                </a:cxn>
                <a:cxn ang="0">
                  <a:pos x="685" y="5"/>
                </a:cxn>
                <a:cxn ang="0">
                  <a:pos x="718" y="0"/>
                </a:cxn>
                <a:cxn ang="0">
                  <a:pos x="798" y="0"/>
                </a:cxn>
                <a:cxn ang="0">
                  <a:pos x="887" y="10"/>
                </a:cxn>
                <a:cxn ang="0">
                  <a:pos x="984" y="26"/>
                </a:cxn>
                <a:cxn ang="0">
                  <a:pos x="1056" y="47"/>
                </a:cxn>
                <a:cxn ang="0">
                  <a:pos x="1121" y="72"/>
                </a:cxn>
                <a:cxn ang="0">
                  <a:pos x="1177" y="98"/>
                </a:cxn>
                <a:cxn ang="0">
                  <a:pos x="1218" y="124"/>
                </a:cxn>
                <a:cxn ang="0">
                  <a:pos x="1250" y="145"/>
                </a:cxn>
              </a:cxnLst>
              <a:rect l="0" t="0" r="r" b="b"/>
              <a:pathLst>
                <a:path w="1251" h="192">
                  <a:moveTo>
                    <a:pt x="0" y="191"/>
                  </a:moveTo>
                  <a:lnTo>
                    <a:pt x="8" y="181"/>
                  </a:lnTo>
                  <a:lnTo>
                    <a:pt x="24" y="170"/>
                  </a:lnTo>
                  <a:lnTo>
                    <a:pt x="48" y="155"/>
                  </a:lnTo>
                  <a:lnTo>
                    <a:pt x="97" y="145"/>
                  </a:lnTo>
                  <a:lnTo>
                    <a:pt x="129" y="139"/>
                  </a:lnTo>
                  <a:lnTo>
                    <a:pt x="177" y="129"/>
                  </a:lnTo>
                  <a:lnTo>
                    <a:pt x="282" y="119"/>
                  </a:lnTo>
                  <a:lnTo>
                    <a:pt x="387" y="108"/>
                  </a:lnTo>
                  <a:lnTo>
                    <a:pt x="443" y="103"/>
                  </a:lnTo>
                  <a:lnTo>
                    <a:pt x="484" y="93"/>
                  </a:lnTo>
                  <a:lnTo>
                    <a:pt x="556" y="72"/>
                  </a:lnTo>
                  <a:lnTo>
                    <a:pt x="605" y="41"/>
                  </a:lnTo>
                  <a:lnTo>
                    <a:pt x="661" y="16"/>
                  </a:lnTo>
                  <a:lnTo>
                    <a:pt x="685" y="5"/>
                  </a:lnTo>
                  <a:lnTo>
                    <a:pt x="718" y="0"/>
                  </a:lnTo>
                  <a:lnTo>
                    <a:pt x="798" y="0"/>
                  </a:lnTo>
                  <a:lnTo>
                    <a:pt x="887" y="10"/>
                  </a:lnTo>
                  <a:lnTo>
                    <a:pt x="984" y="26"/>
                  </a:lnTo>
                  <a:lnTo>
                    <a:pt x="1056" y="47"/>
                  </a:lnTo>
                  <a:lnTo>
                    <a:pt x="1121" y="72"/>
                  </a:lnTo>
                  <a:lnTo>
                    <a:pt x="1177" y="98"/>
                  </a:lnTo>
                  <a:lnTo>
                    <a:pt x="1218" y="124"/>
                  </a:lnTo>
                  <a:lnTo>
                    <a:pt x="1250" y="145"/>
                  </a:lnTo>
                </a:path>
              </a:pathLst>
            </a:custGeom>
            <a:noFill/>
            <a:ln w="25400" cap="rnd" cmpd="sng">
              <a:solidFill>
                <a:srgbClr val="CCCC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 animBg="1"/>
      <p:bldP spid="348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0E91-652B-4FCD-BC11-5A73C5464478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7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2572-813F-414C-88E5-3BF55B31BA41}" type="slidenum">
              <a:rPr lang="en-GB"/>
              <a:pPr/>
              <a:t>23</a:t>
            </a:fld>
            <a:endParaRPr lang="en-GB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2362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5792788" y="1906588"/>
            <a:ext cx="460375" cy="4540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noFill/>
          <a:ln/>
        </p:spPr>
        <p:txBody>
          <a:bodyPr/>
          <a:lstStyle/>
          <a:p>
            <a:pPr eaLnBrk="0" hangingPunct="0"/>
            <a:r>
              <a:rPr lang="ar-J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الرياح والوديان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-228600" y="3048000"/>
            <a:ext cx="9526588" cy="3813175"/>
            <a:chOff x="-144" y="1920"/>
            <a:chExt cx="6001" cy="2402"/>
          </a:xfrm>
        </p:grpSpPr>
        <p:sp>
          <p:nvSpPr>
            <p:cNvPr id="36869" name="Freeform 5"/>
            <p:cNvSpPr>
              <a:spLocks/>
            </p:cNvSpPr>
            <p:nvPr/>
          </p:nvSpPr>
          <p:spPr bwMode="auto">
            <a:xfrm>
              <a:off x="-144" y="2019"/>
              <a:ext cx="5905" cy="2303"/>
            </a:xfrm>
            <a:custGeom>
              <a:avLst/>
              <a:gdLst/>
              <a:ahLst/>
              <a:cxnLst>
                <a:cxn ang="0">
                  <a:pos x="5895" y="1175"/>
                </a:cxn>
                <a:cxn ang="0">
                  <a:pos x="5885" y="41"/>
                </a:cxn>
                <a:cxn ang="0">
                  <a:pos x="5791" y="55"/>
                </a:cxn>
                <a:cxn ang="0">
                  <a:pos x="5602" y="103"/>
                </a:cxn>
                <a:cxn ang="0">
                  <a:pos x="5526" y="124"/>
                </a:cxn>
                <a:cxn ang="0">
                  <a:pos x="5318" y="76"/>
                </a:cxn>
                <a:cxn ang="0">
                  <a:pos x="5120" y="83"/>
                </a:cxn>
                <a:cxn ang="0">
                  <a:pos x="4978" y="110"/>
                </a:cxn>
                <a:cxn ang="0">
                  <a:pos x="4922" y="117"/>
                </a:cxn>
                <a:cxn ang="0">
                  <a:pos x="4808" y="90"/>
                </a:cxn>
                <a:cxn ang="0">
                  <a:pos x="4638" y="48"/>
                </a:cxn>
                <a:cxn ang="0">
                  <a:pos x="4430" y="55"/>
                </a:cxn>
                <a:cxn ang="0">
                  <a:pos x="4336" y="83"/>
                </a:cxn>
                <a:cxn ang="0">
                  <a:pos x="4232" y="90"/>
                </a:cxn>
                <a:cxn ang="0">
                  <a:pos x="4090" y="69"/>
                </a:cxn>
                <a:cxn ang="0">
                  <a:pos x="3920" y="76"/>
                </a:cxn>
                <a:cxn ang="0">
                  <a:pos x="3486" y="83"/>
                </a:cxn>
                <a:cxn ang="0">
                  <a:pos x="3335" y="90"/>
                </a:cxn>
                <a:cxn ang="0">
                  <a:pos x="3165" y="97"/>
                </a:cxn>
                <a:cxn ang="0">
                  <a:pos x="3127" y="83"/>
                </a:cxn>
                <a:cxn ang="0">
                  <a:pos x="2909" y="21"/>
                </a:cxn>
                <a:cxn ang="0">
                  <a:pos x="2730" y="62"/>
                </a:cxn>
                <a:cxn ang="0">
                  <a:pos x="2513" y="90"/>
                </a:cxn>
                <a:cxn ang="0">
                  <a:pos x="2324" y="97"/>
                </a:cxn>
                <a:cxn ang="0">
                  <a:pos x="2239" y="138"/>
                </a:cxn>
                <a:cxn ang="0">
                  <a:pos x="2031" y="117"/>
                </a:cxn>
                <a:cxn ang="0">
                  <a:pos x="1842" y="76"/>
                </a:cxn>
                <a:cxn ang="0">
                  <a:pos x="1776" y="69"/>
                </a:cxn>
                <a:cxn ang="0">
                  <a:pos x="1672" y="62"/>
                </a:cxn>
                <a:cxn ang="0">
                  <a:pos x="1596" y="41"/>
                </a:cxn>
                <a:cxn ang="0">
                  <a:pos x="1408" y="90"/>
                </a:cxn>
                <a:cxn ang="0">
                  <a:pos x="1360" y="110"/>
                </a:cxn>
                <a:cxn ang="0">
                  <a:pos x="1247" y="103"/>
                </a:cxn>
                <a:cxn ang="0">
                  <a:pos x="1200" y="69"/>
                </a:cxn>
                <a:cxn ang="0">
                  <a:pos x="1049" y="7"/>
                </a:cxn>
                <a:cxn ang="0">
                  <a:pos x="982" y="14"/>
                </a:cxn>
                <a:cxn ang="0">
                  <a:pos x="916" y="34"/>
                </a:cxn>
                <a:cxn ang="0">
                  <a:pos x="812" y="110"/>
                </a:cxn>
                <a:cxn ang="0">
                  <a:pos x="690" y="124"/>
                </a:cxn>
                <a:cxn ang="0">
                  <a:pos x="623" y="90"/>
                </a:cxn>
                <a:cxn ang="0">
                  <a:pos x="463" y="83"/>
                </a:cxn>
                <a:cxn ang="0">
                  <a:pos x="85" y="7"/>
                </a:cxn>
              </a:cxnLst>
              <a:rect l="0" t="0" r="r" b="b"/>
              <a:pathLst>
                <a:path w="5905" h="2303">
                  <a:moveTo>
                    <a:pt x="47" y="2302"/>
                  </a:moveTo>
                  <a:lnTo>
                    <a:pt x="5904" y="2302"/>
                  </a:lnTo>
                  <a:lnTo>
                    <a:pt x="5895" y="1175"/>
                  </a:lnTo>
                  <a:lnTo>
                    <a:pt x="5895" y="615"/>
                  </a:lnTo>
                  <a:lnTo>
                    <a:pt x="5885" y="48"/>
                  </a:lnTo>
                  <a:lnTo>
                    <a:pt x="5885" y="41"/>
                  </a:lnTo>
                  <a:lnTo>
                    <a:pt x="5866" y="41"/>
                  </a:lnTo>
                  <a:lnTo>
                    <a:pt x="5828" y="48"/>
                  </a:lnTo>
                  <a:lnTo>
                    <a:pt x="5791" y="55"/>
                  </a:lnTo>
                  <a:lnTo>
                    <a:pt x="5772" y="62"/>
                  </a:lnTo>
                  <a:lnTo>
                    <a:pt x="5687" y="83"/>
                  </a:lnTo>
                  <a:lnTo>
                    <a:pt x="5602" y="103"/>
                  </a:lnTo>
                  <a:lnTo>
                    <a:pt x="5554" y="117"/>
                  </a:lnTo>
                  <a:lnTo>
                    <a:pt x="5536" y="124"/>
                  </a:lnTo>
                  <a:lnTo>
                    <a:pt x="5526" y="124"/>
                  </a:lnTo>
                  <a:lnTo>
                    <a:pt x="5469" y="117"/>
                  </a:lnTo>
                  <a:lnTo>
                    <a:pt x="5422" y="103"/>
                  </a:lnTo>
                  <a:lnTo>
                    <a:pt x="5318" y="76"/>
                  </a:lnTo>
                  <a:lnTo>
                    <a:pt x="5262" y="76"/>
                  </a:lnTo>
                  <a:lnTo>
                    <a:pt x="5186" y="83"/>
                  </a:lnTo>
                  <a:lnTo>
                    <a:pt x="5120" y="83"/>
                  </a:lnTo>
                  <a:lnTo>
                    <a:pt x="5054" y="90"/>
                  </a:lnTo>
                  <a:lnTo>
                    <a:pt x="5016" y="103"/>
                  </a:lnTo>
                  <a:lnTo>
                    <a:pt x="4978" y="110"/>
                  </a:lnTo>
                  <a:lnTo>
                    <a:pt x="4959" y="110"/>
                  </a:lnTo>
                  <a:lnTo>
                    <a:pt x="4940" y="117"/>
                  </a:lnTo>
                  <a:lnTo>
                    <a:pt x="4922" y="117"/>
                  </a:lnTo>
                  <a:lnTo>
                    <a:pt x="4912" y="117"/>
                  </a:lnTo>
                  <a:lnTo>
                    <a:pt x="4855" y="103"/>
                  </a:lnTo>
                  <a:lnTo>
                    <a:pt x="4808" y="90"/>
                  </a:lnTo>
                  <a:lnTo>
                    <a:pt x="4752" y="69"/>
                  </a:lnTo>
                  <a:lnTo>
                    <a:pt x="4704" y="55"/>
                  </a:lnTo>
                  <a:lnTo>
                    <a:pt x="4638" y="48"/>
                  </a:lnTo>
                  <a:lnTo>
                    <a:pt x="4572" y="34"/>
                  </a:lnTo>
                  <a:lnTo>
                    <a:pt x="4478" y="41"/>
                  </a:lnTo>
                  <a:lnTo>
                    <a:pt x="4430" y="55"/>
                  </a:lnTo>
                  <a:lnTo>
                    <a:pt x="4383" y="69"/>
                  </a:lnTo>
                  <a:lnTo>
                    <a:pt x="4364" y="76"/>
                  </a:lnTo>
                  <a:lnTo>
                    <a:pt x="4336" y="83"/>
                  </a:lnTo>
                  <a:lnTo>
                    <a:pt x="4317" y="90"/>
                  </a:lnTo>
                  <a:lnTo>
                    <a:pt x="4308" y="90"/>
                  </a:lnTo>
                  <a:lnTo>
                    <a:pt x="4232" y="90"/>
                  </a:lnTo>
                  <a:lnTo>
                    <a:pt x="4147" y="83"/>
                  </a:lnTo>
                  <a:lnTo>
                    <a:pt x="4100" y="76"/>
                  </a:lnTo>
                  <a:lnTo>
                    <a:pt x="4090" y="69"/>
                  </a:lnTo>
                  <a:lnTo>
                    <a:pt x="4081" y="69"/>
                  </a:lnTo>
                  <a:lnTo>
                    <a:pt x="3986" y="69"/>
                  </a:lnTo>
                  <a:lnTo>
                    <a:pt x="3920" y="76"/>
                  </a:lnTo>
                  <a:lnTo>
                    <a:pt x="3854" y="90"/>
                  </a:lnTo>
                  <a:lnTo>
                    <a:pt x="3769" y="103"/>
                  </a:lnTo>
                  <a:lnTo>
                    <a:pt x="3486" y="83"/>
                  </a:lnTo>
                  <a:lnTo>
                    <a:pt x="3429" y="90"/>
                  </a:lnTo>
                  <a:lnTo>
                    <a:pt x="3372" y="90"/>
                  </a:lnTo>
                  <a:lnTo>
                    <a:pt x="3335" y="90"/>
                  </a:lnTo>
                  <a:lnTo>
                    <a:pt x="3287" y="103"/>
                  </a:lnTo>
                  <a:lnTo>
                    <a:pt x="3231" y="97"/>
                  </a:lnTo>
                  <a:lnTo>
                    <a:pt x="3165" y="97"/>
                  </a:lnTo>
                  <a:lnTo>
                    <a:pt x="3155" y="90"/>
                  </a:lnTo>
                  <a:lnTo>
                    <a:pt x="3136" y="90"/>
                  </a:lnTo>
                  <a:lnTo>
                    <a:pt x="3127" y="83"/>
                  </a:lnTo>
                  <a:lnTo>
                    <a:pt x="3117" y="83"/>
                  </a:lnTo>
                  <a:lnTo>
                    <a:pt x="3013" y="41"/>
                  </a:lnTo>
                  <a:lnTo>
                    <a:pt x="2909" y="21"/>
                  </a:lnTo>
                  <a:lnTo>
                    <a:pt x="2843" y="27"/>
                  </a:lnTo>
                  <a:lnTo>
                    <a:pt x="2787" y="48"/>
                  </a:lnTo>
                  <a:lnTo>
                    <a:pt x="2730" y="62"/>
                  </a:lnTo>
                  <a:lnTo>
                    <a:pt x="2664" y="69"/>
                  </a:lnTo>
                  <a:lnTo>
                    <a:pt x="2588" y="83"/>
                  </a:lnTo>
                  <a:lnTo>
                    <a:pt x="2513" y="90"/>
                  </a:lnTo>
                  <a:lnTo>
                    <a:pt x="2352" y="90"/>
                  </a:lnTo>
                  <a:lnTo>
                    <a:pt x="2343" y="90"/>
                  </a:lnTo>
                  <a:lnTo>
                    <a:pt x="2324" y="97"/>
                  </a:lnTo>
                  <a:lnTo>
                    <a:pt x="2295" y="103"/>
                  </a:lnTo>
                  <a:lnTo>
                    <a:pt x="2286" y="110"/>
                  </a:lnTo>
                  <a:lnTo>
                    <a:pt x="2239" y="138"/>
                  </a:lnTo>
                  <a:lnTo>
                    <a:pt x="2192" y="152"/>
                  </a:lnTo>
                  <a:lnTo>
                    <a:pt x="2107" y="138"/>
                  </a:lnTo>
                  <a:lnTo>
                    <a:pt x="2031" y="117"/>
                  </a:lnTo>
                  <a:lnTo>
                    <a:pt x="1946" y="97"/>
                  </a:lnTo>
                  <a:lnTo>
                    <a:pt x="1861" y="83"/>
                  </a:lnTo>
                  <a:lnTo>
                    <a:pt x="1842" y="76"/>
                  </a:lnTo>
                  <a:lnTo>
                    <a:pt x="1823" y="76"/>
                  </a:lnTo>
                  <a:lnTo>
                    <a:pt x="1804" y="76"/>
                  </a:lnTo>
                  <a:lnTo>
                    <a:pt x="1776" y="69"/>
                  </a:lnTo>
                  <a:lnTo>
                    <a:pt x="1738" y="69"/>
                  </a:lnTo>
                  <a:lnTo>
                    <a:pt x="1710" y="69"/>
                  </a:lnTo>
                  <a:lnTo>
                    <a:pt x="1672" y="62"/>
                  </a:lnTo>
                  <a:lnTo>
                    <a:pt x="1663" y="62"/>
                  </a:lnTo>
                  <a:lnTo>
                    <a:pt x="1634" y="55"/>
                  </a:lnTo>
                  <a:lnTo>
                    <a:pt x="1596" y="41"/>
                  </a:lnTo>
                  <a:lnTo>
                    <a:pt x="1511" y="55"/>
                  </a:lnTo>
                  <a:lnTo>
                    <a:pt x="1417" y="83"/>
                  </a:lnTo>
                  <a:lnTo>
                    <a:pt x="1408" y="90"/>
                  </a:lnTo>
                  <a:lnTo>
                    <a:pt x="1389" y="97"/>
                  </a:lnTo>
                  <a:lnTo>
                    <a:pt x="1370" y="103"/>
                  </a:lnTo>
                  <a:lnTo>
                    <a:pt x="1360" y="110"/>
                  </a:lnTo>
                  <a:lnTo>
                    <a:pt x="1351" y="110"/>
                  </a:lnTo>
                  <a:lnTo>
                    <a:pt x="1304" y="103"/>
                  </a:lnTo>
                  <a:lnTo>
                    <a:pt x="1247" y="103"/>
                  </a:lnTo>
                  <a:lnTo>
                    <a:pt x="1228" y="97"/>
                  </a:lnTo>
                  <a:lnTo>
                    <a:pt x="1219" y="83"/>
                  </a:lnTo>
                  <a:lnTo>
                    <a:pt x="1200" y="69"/>
                  </a:lnTo>
                  <a:lnTo>
                    <a:pt x="1181" y="62"/>
                  </a:lnTo>
                  <a:lnTo>
                    <a:pt x="1115" y="34"/>
                  </a:lnTo>
                  <a:lnTo>
                    <a:pt x="1049" y="7"/>
                  </a:lnTo>
                  <a:lnTo>
                    <a:pt x="1020" y="7"/>
                  </a:lnTo>
                  <a:lnTo>
                    <a:pt x="1001" y="14"/>
                  </a:lnTo>
                  <a:lnTo>
                    <a:pt x="982" y="14"/>
                  </a:lnTo>
                  <a:lnTo>
                    <a:pt x="973" y="14"/>
                  </a:lnTo>
                  <a:lnTo>
                    <a:pt x="945" y="27"/>
                  </a:lnTo>
                  <a:lnTo>
                    <a:pt x="916" y="34"/>
                  </a:lnTo>
                  <a:lnTo>
                    <a:pt x="907" y="34"/>
                  </a:lnTo>
                  <a:lnTo>
                    <a:pt x="841" y="90"/>
                  </a:lnTo>
                  <a:lnTo>
                    <a:pt x="812" y="110"/>
                  </a:lnTo>
                  <a:lnTo>
                    <a:pt x="775" y="124"/>
                  </a:lnTo>
                  <a:lnTo>
                    <a:pt x="718" y="124"/>
                  </a:lnTo>
                  <a:lnTo>
                    <a:pt x="690" y="124"/>
                  </a:lnTo>
                  <a:lnTo>
                    <a:pt x="661" y="110"/>
                  </a:lnTo>
                  <a:lnTo>
                    <a:pt x="642" y="103"/>
                  </a:lnTo>
                  <a:lnTo>
                    <a:pt x="623" y="90"/>
                  </a:lnTo>
                  <a:lnTo>
                    <a:pt x="614" y="83"/>
                  </a:lnTo>
                  <a:lnTo>
                    <a:pt x="605" y="76"/>
                  </a:lnTo>
                  <a:lnTo>
                    <a:pt x="463" y="83"/>
                  </a:lnTo>
                  <a:lnTo>
                    <a:pt x="321" y="69"/>
                  </a:lnTo>
                  <a:lnTo>
                    <a:pt x="161" y="27"/>
                  </a:lnTo>
                  <a:lnTo>
                    <a:pt x="85" y="7"/>
                  </a:lnTo>
                  <a:lnTo>
                    <a:pt x="0" y="0"/>
                  </a:lnTo>
                  <a:lnTo>
                    <a:pt x="47" y="2302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9804"/>
                    <a:invGamma/>
                  </a:schemeClr>
                </a:gs>
              </a:gsLst>
              <a:lin ang="5400000" scaled="1"/>
            </a:gradFill>
            <a:ln w="12700" cap="rnd" cmpd="sng">
              <a:solidFill>
                <a:srgbClr val="36003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-97" y="1920"/>
              <a:ext cx="5954" cy="2115"/>
              <a:chOff x="-97" y="1920"/>
              <a:chExt cx="5954" cy="2115"/>
            </a:xfrm>
          </p:grpSpPr>
          <p:sp>
            <p:nvSpPr>
              <p:cNvPr id="36870" name="Freeform 6"/>
              <p:cNvSpPr>
                <a:spLocks/>
              </p:cNvSpPr>
              <p:nvPr/>
            </p:nvSpPr>
            <p:spPr bwMode="auto">
              <a:xfrm>
                <a:off x="-97" y="1920"/>
                <a:ext cx="2149" cy="659"/>
              </a:xfrm>
              <a:custGeom>
                <a:avLst/>
                <a:gdLst/>
                <a:ahLst/>
                <a:cxnLst>
                  <a:cxn ang="0">
                    <a:pos x="317" y="337"/>
                  </a:cxn>
                  <a:cxn ang="0">
                    <a:pos x="368" y="300"/>
                  </a:cxn>
                  <a:cxn ang="0">
                    <a:pos x="430" y="283"/>
                  </a:cxn>
                  <a:cxn ang="0">
                    <a:pos x="506" y="250"/>
                  </a:cxn>
                  <a:cxn ang="0">
                    <a:pos x="595" y="196"/>
                  </a:cxn>
                  <a:cxn ang="0">
                    <a:pos x="668" y="175"/>
                  </a:cxn>
                  <a:cxn ang="0">
                    <a:pos x="692" y="154"/>
                  </a:cxn>
                  <a:cxn ang="0">
                    <a:pos x="737" y="133"/>
                  </a:cxn>
                  <a:cxn ang="0">
                    <a:pos x="747" y="125"/>
                  </a:cxn>
                  <a:cxn ang="0">
                    <a:pos x="767" y="121"/>
                  </a:cxn>
                  <a:cxn ang="0">
                    <a:pos x="843" y="121"/>
                  </a:cxn>
                  <a:cxn ang="0">
                    <a:pos x="902" y="83"/>
                  </a:cxn>
                  <a:cxn ang="0">
                    <a:pos x="1036" y="0"/>
                  </a:cxn>
                  <a:cxn ang="0">
                    <a:pos x="1198" y="25"/>
                  </a:cxn>
                  <a:cxn ang="0">
                    <a:pos x="1273" y="75"/>
                  </a:cxn>
                  <a:cxn ang="0">
                    <a:pos x="1390" y="92"/>
                  </a:cxn>
                  <a:cxn ang="0">
                    <a:pos x="1459" y="158"/>
                  </a:cxn>
                  <a:cxn ang="0">
                    <a:pos x="1532" y="200"/>
                  </a:cxn>
                  <a:cxn ang="0">
                    <a:pos x="1624" y="208"/>
                  </a:cxn>
                  <a:cxn ang="0">
                    <a:pos x="1724" y="250"/>
                  </a:cxn>
                  <a:cxn ang="0">
                    <a:pos x="1814" y="287"/>
                  </a:cxn>
                  <a:cxn ang="0">
                    <a:pos x="1865" y="325"/>
                  </a:cxn>
                  <a:cxn ang="0">
                    <a:pos x="2010" y="371"/>
                  </a:cxn>
                  <a:cxn ang="0">
                    <a:pos x="2110" y="416"/>
                  </a:cxn>
                  <a:cxn ang="0">
                    <a:pos x="2148" y="462"/>
                  </a:cxn>
                  <a:cxn ang="0">
                    <a:pos x="2130" y="491"/>
                  </a:cxn>
                  <a:cxn ang="0">
                    <a:pos x="2082" y="504"/>
                  </a:cxn>
                  <a:cxn ang="0">
                    <a:pos x="2065" y="504"/>
                  </a:cxn>
                  <a:cxn ang="0">
                    <a:pos x="2000" y="500"/>
                  </a:cxn>
                  <a:cxn ang="0">
                    <a:pos x="1917" y="500"/>
                  </a:cxn>
                  <a:cxn ang="0">
                    <a:pos x="1883" y="512"/>
                  </a:cxn>
                  <a:cxn ang="0">
                    <a:pos x="1889" y="529"/>
                  </a:cxn>
                  <a:cxn ang="0">
                    <a:pos x="1858" y="550"/>
                  </a:cxn>
                  <a:cxn ang="0">
                    <a:pos x="1731" y="566"/>
                  </a:cxn>
                  <a:cxn ang="0">
                    <a:pos x="1676" y="591"/>
                  </a:cxn>
                  <a:cxn ang="0">
                    <a:pos x="1583" y="625"/>
                  </a:cxn>
                  <a:cxn ang="0">
                    <a:pos x="1476" y="625"/>
                  </a:cxn>
                  <a:cxn ang="0">
                    <a:pos x="1377" y="637"/>
                  </a:cxn>
                  <a:cxn ang="0">
                    <a:pos x="1346" y="650"/>
                  </a:cxn>
                  <a:cxn ang="0">
                    <a:pos x="1353" y="654"/>
                  </a:cxn>
                  <a:cxn ang="0">
                    <a:pos x="1356" y="654"/>
                  </a:cxn>
                  <a:cxn ang="0">
                    <a:pos x="1325" y="654"/>
                  </a:cxn>
                  <a:cxn ang="0">
                    <a:pos x="1146" y="629"/>
                  </a:cxn>
                  <a:cxn ang="0">
                    <a:pos x="895" y="637"/>
                  </a:cxn>
                  <a:cxn ang="0">
                    <a:pos x="798" y="608"/>
                  </a:cxn>
                  <a:cxn ang="0">
                    <a:pos x="530" y="641"/>
                  </a:cxn>
                  <a:cxn ang="0">
                    <a:pos x="406" y="654"/>
                  </a:cxn>
                  <a:cxn ang="0">
                    <a:pos x="324" y="646"/>
                  </a:cxn>
                  <a:cxn ang="0">
                    <a:pos x="279" y="587"/>
                  </a:cxn>
                  <a:cxn ang="0">
                    <a:pos x="224" y="554"/>
                  </a:cxn>
                  <a:cxn ang="0">
                    <a:pos x="131" y="537"/>
                  </a:cxn>
                  <a:cxn ang="0">
                    <a:pos x="52" y="529"/>
                  </a:cxn>
                  <a:cxn ang="0">
                    <a:pos x="7" y="508"/>
                  </a:cxn>
                  <a:cxn ang="0">
                    <a:pos x="34" y="487"/>
                  </a:cxn>
                  <a:cxn ang="0">
                    <a:pos x="62" y="437"/>
                  </a:cxn>
                  <a:cxn ang="0">
                    <a:pos x="117" y="387"/>
                  </a:cxn>
                  <a:cxn ang="0">
                    <a:pos x="217" y="371"/>
                  </a:cxn>
                </a:cxnLst>
                <a:rect l="0" t="0" r="r" b="b"/>
                <a:pathLst>
                  <a:path w="2149" h="659">
                    <a:moveTo>
                      <a:pt x="282" y="354"/>
                    </a:moveTo>
                    <a:lnTo>
                      <a:pt x="299" y="346"/>
                    </a:lnTo>
                    <a:lnTo>
                      <a:pt x="317" y="337"/>
                    </a:lnTo>
                    <a:lnTo>
                      <a:pt x="330" y="325"/>
                    </a:lnTo>
                    <a:lnTo>
                      <a:pt x="348" y="316"/>
                    </a:lnTo>
                    <a:lnTo>
                      <a:pt x="368" y="300"/>
                    </a:lnTo>
                    <a:lnTo>
                      <a:pt x="389" y="287"/>
                    </a:lnTo>
                    <a:lnTo>
                      <a:pt x="413" y="287"/>
                    </a:lnTo>
                    <a:lnTo>
                      <a:pt x="430" y="283"/>
                    </a:lnTo>
                    <a:lnTo>
                      <a:pt x="451" y="283"/>
                    </a:lnTo>
                    <a:lnTo>
                      <a:pt x="482" y="271"/>
                    </a:lnTo>
                    <a:lnTo>
                      <a:pt x="506" y="250"/>
                    </a:lnTo>
                    <a:lnTo>
                      <a:pt x="530" y="229"/>
                    </a:lnTo>
                    <a:lnTo>
                      <a:pt x="558" y="208"/>
                    </a:lnTo>
                    <a:lnTo>
                      <a:pt x="595" y="196"/>
                    </a:lnTo>
                    <a:lnTo>
                      <a:pt x="616" y="192"/>
                    </a:lnTo>
                    <a:lnTo>
                      <a:pt x="637" y="187"/>
                    </a:lnTo>
                    <a:lnTo>
                      <a:pt x="668" y="175"/>
                    </a:lnTo>
                    <a:lnTo>
                      <a:pt x="675" y="167"/>
                    </a:lnTo>
                    <a:lnTo>
                      <a:pt x="681" y="154"/>
                    </a:lnTo>
                    <a:lnTo>
                      <a:pt x="692" y="154"/>
                    </a:lnTo>
                    <a:lnTo>
                      <a:pt x="702" y="150"/>
                    </a:lnTo>
                    <a:lnTo>
                      <a:pt x="726" y="142"/>
                    </a:lnTo>
                    <a:lnTo>
                      <a:pt x="737" y="133"/>
                    </a:lnTo>
                    <a:lnTo>
                      <a:pt x="743" y="129"/>
                    </a:lnTo>
                    <a:lnTo>
                      <a:pt x="747" y="129"/>
                    </a:lnTo>
                    <a:lnTo>
                      <a:pt x="747" y="125"/>
                    </a:lnTo>
                    <a:lnTo>
                      <a:pt x="747" y="125"/>
                    </a:lnTo>
                    <a:lnTo>
                      <a:pt x="754" y="125"/>
                    </a:lnTo>
                    <a:lnTo>
                      <a:pt x="767" y="121"/>
                    </a:lnTo>
                    <a:lnTo>
                      <a:pt x="798" y="125"/>
                    </a:lnTo>
                    <a:lnTo>
                      <a:pt x="823" y="125"/>
                    </a:lnTo>
                    <a:lnTo>
                      <a:pt x="843" y="121"/>
                    </a:lnTo>
                    <a:lnTo>
                      <a:pt x="871" y="112"/>
                    </a:lnTo>
                    <a:lnTo>
                      <a:pt x="884" y="96"/>
                    </a:lnTo>
                    <a:lnTo>
                      <a:pt x="902" y="83"/>
                    </a:lnTo>
                    <a:lnTo>
                      <a:pt x="943" y="50"/>
                    </a:lnTo>
                    <a:lnTo>
                      <a:pt x="991" y="21"/>
                    </a:lnTo>
                    <a:lnTo>
                      <a:pt x="1036" y="0"/>
                    </a:lnTo>
                    <a:lnTo>
                      <a:pt x="1077" y="4"/>
                    </a:lnTo>
                    <a:lnTo>
                      <a:pt x="1119" y="12"/>
                    </a:lnTo>
                    <a:lnTo>
                      <a:pt x="1198" y="25"/>
                    </a:lnTo>
                    <a:lnTo>
                      <a:pt x="1225" y="37"/>
                    </a:lnTo>
                    <a:lnTo>
                      <a:pt x="1249" y="58"/>
                    </a:lnTo>
                    <a:lnTo>
                      <a:pt x="1273" y="75"/>
                    </a:lnTo>
                    <a:lnTo>
                      <a:pt x="1304" y="83"/>
                    </a:lnTo>
                    <a:lnTo>
                      <a:pt x="1349" y="87"/>
                    </a:lnTo>
                    <a:lnTo>
                      <a:pt x="1390" y="92"/>
                    </a:lnTo>
                    <a:lnTo>
                      <a:pt x="1414" y="117"/>
                    </a:lnTo>
                    <a:lnTo>
                      <a:pt x="1435" y="137"/>
                    </a:lnTo>
                    <a:lnTo>
                      <a:pt x="1459" y="158"/>
                    </a:lnTo>
                    <a:lnTo>
                      <a:pt x="1487" y="175"/>
                    </a:lnTo>
                    <a:lnTo>
                      <a:pt x="1507" y="187"/>
                    </a:lnTo>
                    <a:lnTo>
                      <a:pt x="1532" y="200"/>
                    </a:lnTo>
                    <a:lnTo>
                      <a:pt x="1559" y="200"/>
                    </a:lnTo>
                    <a:lnTo>
                      <a:pt x="1593" y="204"/>
                    </a:lnTo>
                    <a:lnTo>
                      <a:pt x="1624" y="208"/>
                    </a:lnTo>
                    <a:lnTo>
                      <a:pt x="1652" y="217"/>
                    </a:lnTo>
                    <a:lnTo>
                      <a:pt x="1690" y="233"/>
                    </a:lnTo>
                    <a:lnTo>
                      <a:pt x="1724" y="250"/>
                    </a:lnTo>
                    <a:lnTo>
                      <a:pt x="1759" y="262"/>
                    </a:lnTo>
                    <a:lnTo>
                      <a:pt x="1797" y="275"/>
                    </a:lnTo>
                    <a:lnTo>
                      <a:pt x="1814" y="287"/>
                    </a:lnTo>
                    <a:lnTo>
                      <a:pt x="1827" y="300"/>
                    </a:lnTo>
                    <a:lnTo>
                      <a:pt x="1845" y="316"/>
                    </a:lnTo>
                    <a:lnTo>
                      <a:pt x="1865" y="325"/>
                    </a:lnTo>
                    <a:lnTo>
                      <a:pt x="1931" y="341"/>
                    </a:lnTo>
                    <a:lnTo>
                      <a:pt x="1993" y="354"/>
                    </a:lnTo>
                    <a:lnTo>
                      <a:pt x="2010" y="371"/>
                    </a:lnTo>
                    <a:lnTo>
                      <a:pt x="2027" y="383"/>
                    </a:lnTo>
                    <a:lnTo>
                      <a:pt x="2065" y="400"/>
                    </a:lnTo>
                    <a:lnTo>
                      <a:pt x="2110" y="416"/>
                    </a:lnTo>
                    <a:lnTo>
                      <a:pt x="2148" y="437"/>
                    </a:lnTo>
                    <a:lnTo>
                      <a:pt x="2148" y="450"/>
                    </a:lnTo>
                    <a:lnTo>
                      <a:pt x="2148" y="462"/>
                    </a:lnTo>
                    <a:lnTo>
                      <a:pt x="2144" y="475"/>
                    </a:lnTo>
                    <a:lnTo>
                      <a:pt x="2141" y="487"/>
                    </a:lnTo>
                    <a:lnTo>
                      <a:pt x="2130" y="491"/>
                    </a:lnTo>
                    <a:lnTo>
                      <a:pt x="2120" y="496"/>
                    </a:lnTo>
                    <a:lnTo>
                      <a:pt x="2096" y="500"/>
                    </a:lnTo>
                    <a:lnTo>
                      <a:pt x="2082" y="504"/>
                    </a:lnTo>
                    <a:lnTo>
                      <a:pt x="2079" y="504"/>
                    </a:lnTo>
                    <a:lnTo>
                      <a:pt x="2075" y="504"/>
                    </a:lnTo>
                    <a:lnTo>
                      <a:pt x="2065" y="504"/>
                    </a:lnTo>
                    <a:lnTo>
                      <a:pt x="2048" y="504"/>
                    </a:lnTo>
                    <a:lnTo>
                      <a:pt x="2024" y="500"/>
                    </a:lnTo>
                    <a:lnTo>
                      <a:pt x="2000" y="500"/>
                    </a:lnTo>
                    <a:lnTo>
                      <a:pt x="1969" y="500"/>
                    </a:lnTo>
                    <a:lnTo>
                      <a:pt x="1941" y="500"/>
                    </a:lnTo>
                    <a:lnTo>
                      <a:pt x="1917" y="500"/>
                    </a:lnTo>
                    <a:lnTo>
                      <a:pt x="1900" y="504"/>
                    </a:lnTo>
                    <a:lnTo>
                      <a:pt x="1889" y="508"/>
                    </a:lnTo>
                    <a:lnTo>
                      <a:pt x="1883" y="512"/>
                    </a:lnTo>
                    <a:lnTo>
                      <a:pt x="1883" y="516"/>
                    </a:lnTo>
                    <a:lnTo>
                      <a:pt x="1886" y="521"/>
                    </a:lnTo>
                    <a:lnTo>
                      <a:pt x="1889" y="529"/>
                    </a:lnTo>
                    <a:lnTo>
                      <a:pt x="1886" y="533"/>
                    </a:lnTo>
                    <a:lnTo>
                      <a:pt x="1879" y="541"/>
                    </a:lnTo>
                    <a:lnTo>
                      <a:pt x="1858" y="550"/>
                    </a:lnTo>
                    <a:lnTo>
                      <a:pt x="1838" y="558"/>
                    </a:lnTo>
                    <a:lnTo>
                      <a:pt x="1783" y="562"/>
                    </a:lnTo>
                    <a:lnTo>
                      <a:pt x="1731" y="566"/>
                    </a:lnTo>
                    <a:lnTo>
                      <a:pt x="1707" y="571"/>
                    </a:lnTo>
                    <a:lnTo>
                      <a:pt x="1690" y="571"/>
                    </a:lnTo>
                    <a:lnTo>
                      <a:pt x="1676" y="591"/>
                    </a:lnTo>
                    <a:lnTo>
                      <a:pt x="1652" y="608"/>
                    </a:lnTo>
                    <a:lnTo>
                      <a:pt x="1621" y="616"/>
                    </a:lnTo>
                    <a:lnTo>
                      <a:pt x="1583" y="625"/>
                    </a:lnTo>
                    <a:lnTo>
                      <a:pt x="1545" y="625"/>
                    </a:lnTo>
                    <a:lnTo>
                      <a:pt x="1507" y="625"/>
                    </a:lnTo>
                    <a:lnTo>
                      <a:pt x="1476" y="625"/>
                    </a:lnTo>
                    <a:lnTo>
                      <a:pt x="1449" y="625"/>
                    </a:lnTo>
                    <a:lnTo>
                      <a:pt x="1414" y="629"/>
                    </a:lnTo>
                    <a:lnTo>
                      <a:pt x="1377" y="637"/>
                    </a:lnTo>
                    <a:lnTo>
                      <a:pt x="1359" y="641"/>
                    </a:lnTo>
                    <a:lnTo>
                      <a:pt x="1349" y="646"/>
                    </a:lnTo>
                    <a:lnTo>
                      <a:pt x="1346" y="650"/>
                    </a:lnTo>
                    <a:lnTo>
                      <a:pt x="1342" y="654"/>
                    </a:lnTo>
                    <a:lnTo>
                      <a:pt x="1346" y="654"/>
                    </a:lnTo>
                    <a:lnTo>
                      <a:pt x="1353" y="654"/>
                    </a:lnTo>
                    <a:lnTo>
                      <a:pt x="1359" y="654"/>
                    </a:lnTo>
                    <a:lnTo>
                      <a:pt x="1359" y="654"/>
                    </a:lnTo>
                    <a:lnTo>
                      <a:pt x="1356" y="654"/>
                    </a:lnTo>
                    <a:lnTo>
                      <a:pt x="1353" y="654"/>
                    </a:lnTo>
                    <a:lnTo>
                      <a:pt x="1342" y="654"/>
                    </a:lnTo>
                    <a:lnTo>
                      <a:pt x="1325" y="654"/>
                    </a:lnTo>
                    <a:lnTo>
                      <a:pt x="1304" y="658"/>
                    </a:lnTo>
                    <a:lnTo>
                      <a:pt x="1225" y="646"/>
                    </a:lnTo>
                    <a:lnTo>
                      <a:pt x="1146" y="629"/>
                    </a:lnTo>
                    <a:lnTo>
                      <a:pt x="1039" y="637"/>
                    </a:lnTo>
                    <a:lnTo>
                      <a:pt x="929" y="641"/>
                    </a:lnTo>
                    <a:lnTo>
                      <a:pt x="895" y="637"/>
                    </a:lnTo>
                    <a:lnTo>
                      <a:pt x="860" y="629"/>
                    </a:lnTo>
                    <a:lnTo>
                      <a:pt x="829" y="616"/>
                    </a:lnTo>
                    <a:lnTo>
                      <a:pt x="798" y="608"/>
                    </a:lnTo>
                    <a:lnTo>
                      <a:pt x="730" y="612"/>
                    </a:lnTo>
                    <a:lnTo>
                      <a:pt x="664" y="621"/>
                    </a:lnTo>
                    <a:lnTo>
                      <a:pt x="530" y="641"/>
                    </a:lnTo>
                    <a:lnTo>
                      <a:pt x="499" y="641"/>
                    </a:lnTo>
                    <a:lnTo>
                      <a:pt x="468" y="646"/>
                    </a:lnTo>
                    <a:lnTo>
                      <a:pt x="406" y="654"/>
                    </a:lnTo>
                    <a:lnTo>
                      <a:pt x="375" y="654"/>
                    </a:lnTo>
                    <a:lnTo>
                      <a:pt x="348" y="654"/>
                    </a:lnTo>
                    <a:lnTo>
                      <a:pt x="324" y="646"/>
                    </a:lnTo>
                    <a:lnTo>
                      <a:pt x="306" y="629"/>
                    </a:lnTo>
                    <a:lnTo>
                      <a:pt x="289" y="604"/>
                    </a:lnTo>
                    <a:lnTo>
                      <a:pt x="279" y="587"/>
                    </a:lnTo>
                    <a:lnTo>
                      <a:pt x="268" y="575"/>
                    </a:lnTo>
                    <a:lnTo>
                      <a:pt x="251" y="562"/>
                    </a:lnTo>
                    <a:lnTo>
                      <a:pt x="224" y="554"/>
                    </a:lnTo>
                    <a:lnTo>
                      <a:pt x="196" y="546"/>
                    </a:lnTo>
                    <a:lnTo>
                      <a:pt x="162" y="541"/>
                    </a:lnTo>
                    <a:lnTo>
                      <a:pt x="131" y="537"/>
                    </a:lnTo>
                    <a:lnTo>
                      <a:pt x="100" y="533"/>
                    </a:lnTo>
                    <a:lnTo>
                      <a:pt x="72" y="529"/>
                    </a:lnTo>
                    <a:lnTo>
                      <a:pt x="52" y="529"/>
                    </a:lnTo>
                    <a:lnTo>
                      <a:pt x="31" y="525"/>
                    </a:lnTo>
                    <a:lnTo>
                      <a:pt x="17" y="516"/>
                    </a:lnTo>
                    <a:lnTo>
                      <a:pt x="7" y="508"/>
                    </a:lnTo>
                    <a:lnTo>
                      <a:pt x="0" y="491"/>
                    </a:lnTo>
                    <a:lnTo>
                      <a:pt x="24" y="487"/>
                    </a:lnTo>
                    <a:lnTo>
                      <a:pt x="34" y="487"/>
                    </a:lnTo>
                    <a:lnTo>
                      <a:pt x="45" y="479"/>
                    </a:lnTo>
                    <a:lnTo>
                      <a:pt x="55" y="458"/>
                    </a:lnTo>
                    <a:lnTo>
                      <a:pt x="62" y="437"/>
                    </a:lnTo>
                    <a:lnTo>
                      <a:pt x="72" y="421"/>
                    </a:lnTo>
                    <a:lnTo>
                      <a:pt x="86" y="404"/>
                    </a:lnTo>
                    <a:lnTo>
                      <a:pt x="117" y="387"/>
                    </a:lnTo>
                    <a:lnTo>
                      <a:pt x="148" y="379"/>
                    </a:lnTo>
                    <a:lnTo>
                      <a:pt x="182" y="375"/>
                    </a:lnTo>
                    <a:lnTo>
                      <a:pt x="217" y="371"/>
                    </a:lnTo>
                    <a:lnTo>
                      <a:pt x="251" y="362"/>
                    </a:lnTo>
                    <a:lnTo>
                      <a:pt x="282" y="354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36003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6871" name="Freeform 7"/>
              <p:cNvSpPr>
                <a:spLocks/>
              </p:cNvSpPr>
              <p:nvPr/>
            </p:nvSpPr>
            <p:spPr bwMode="auto">
              <a:xfrm>
                <a:off x="-97" y="1921"/>
                <a:ext cx="1344" cy="1135"/>
              </a:xfrm>
              <a:custGeom>
                <a:avLst/>
                <a:gdLst/>
                <a:ahLst/>
                <a:cxnLst>
                  <a:cxn ang="0">
                    <a:pos x="380" y="1110"/>
                  </a:cxn>
                  <a:cxn ang="0">
                    <a:pos x="1019" y="1129"/>
                  </a:cxn>
                  <a:cxn ang="0">
                    <a:pos x="1341" y="1129"/>
                  </a:cxn>
                  <a:cxn ang="0">
                    <a:pos x="1343" y="1110"/>
                  </a:cxn>
                  <a:cxn ang="0">
                    <a:pos x="1341" y="1056"/>
                  </a:cxn>
                  <a:cxn ang="0">
                    <a:pos x="1324" y="973"/>
                  </a:cxn>
                  <a:cxn ang="0">
                    <a:pos x="1304" y="914"/>
                  </a:cxn>
                  <a:cxn ang="0">
                    <a:pos x="1289" y="880"/>
                  </a:cxn>
                  <a:cxn ang="0">
                    <a:pos x="1285" y="831"/>
                  </a:cxn>
                  <a:cxn ang="0">
                    <a:pos x="1281" y="792"/>
                  </a:cxn>
                  <a:cxn ang="0">
                    <a:pos x="1263" y="753"/>
                  </a:cxn>
                  <a:cxn ang="0">
                    <a:pos x="1214" y="694"/>
                  </a:cxn>
                  <a:cxn ang="0">
                    <a:pos x="1150" y="650"/>
                  </a:cxn>
                  <a:cxn ang="0">
                    <a:pos x="1087" y="616"/>
                  </a:cxn>
                  <a:cxn ang="0">
                    <a:pos x="1038" y="587"/>
                  </a:cxn>
                  <a:cxn ang="0">
                    <a:pos x="993" y="547"/>
                  </a:cxn>
                  <a:cxn ang="0">
                    <a:pos x="952" y="499"/>
                  </a:cxn>
                  <a:cxn ang="0">
                    <a:pos x="911" y="430"/>
                  </a:cxn>
                  <a:cxn ang="0">
                    <a:pos x="870" y="386"/>
                  </a:cxn>
                  <a:cxn ang="0">
                    <a:pos x="812" y="367"/>
                  </a:cxn>
                  <a:cxn ang="0">
                    <a:pos x="748" y="357"/>
                  </a:cxn>
                  <a:cxn ang="0">
                    <a:pos x="694" y="352"/>
                  </a:cxn>
                  <a:cxn ang="0">
                    <a:pos x="677" y="352"/>
                  </a:cxn>
                  <a:cxn ang="0">
                    <a:pos x="610" y="323"/>
                  </a:cxn>
                  <a:cxn ang="0">
                    <a:pos x="541" y="259"/>
                  </a:cxn>
                  <a:cxn ang="0">
                    <a:pos x="471" y="215"/>
                  </a:cxn>
                  <a:cxn ang="0">
                    <a:pos x="434" y="186"/>
                  </a:cxn>
                  <a:cxn ang="0">
                    <a:pos x="380" y="176"/>
                  </a:cxn>
                  <a:cxn ang="0">
                    <a:pos x="337" y="176"/>
                  </a:cxn>
                  <a:cxn ang="0">
                    <a:pos x="297" y="161"/>
                  </a:cxn>
                  <a:cxn ang="0">
                    <a:pos x="264" y="137"/>
                  </a:cxn>
                  <a:cxn ang="0">
                    <a:pos x="219" y="88"/>
                  </a:cxn>
                  <a:cxn ang="0">
                    <a:pos x="174" y="34"/>
                  </a:cxn>
                  <a:cxn ang="0">
                    <a:pos x="146" y="10"/>
                  </a:cxn>
                  <a:cxn ang="0">
                    <a:pos x="135" y="0"/>
                  </a:cxn>
                  <a:cxn ang="0">
                    <a:pos x="116" y="5"/>
                  </a:cxn>
                  <a:cxn ang="0">
                    <a:pos x="69" y="15"/>
                  </a:cxn>
                  <a:cxn ang="0">
                    <a:pos x="19" y="20"/>
                  </a:cxn>
                  <a:cxn ang="0">
                    <a:pos x="13" y="1100"/>
                  </a:cxn>
                </a:cxnLst>
                <a:rect l="0" t="0" r="r" b="b"/>
                <a:pathLst>
                  <a:path w="1344" h="1135">
                    <a:moveTo>
                      <a:pt x="60" y="1100"/>
                    </a:moveTo>
                    <a:lnTo>
                      <a:pt x="380" y="1110"/>
                    </a:lnTo>
                    <a:lnTo>
                      <a:pt x="698" y="1119"/>
                    </a:lnTo>
                    <a:lnTo>
                      <a:pt x="1019" y="1129"/>
                    </a:lnTo>
                    <a:lnTo>
                      <a:pt x="1337" y="1134"/>
                    </a:lnTo>
                    <a:lnTo>
                      <a:pt x="1341" y="1129"/>
                    </a:lnTo>
                    <a:lnTo>
                      <a:pt x="1343" y="1119"/>
                    </a:lnTo>
                    <a:lnTo>
                      <a:pt x="1343" y="1110"/>
                    </a:lnTo>
                    <a:lnTo>
                      <a:pt x="1343" y="1100"/>
                    </a:lnTo>
                    <a:lnTo>
                      <a:pt x="1341" y="1056"/>
                    </a:lnTo>
                    <a:lnTo>
                      <a:pt x="1334" y="1017"/>
                    </a:lnTo>
                    <a:lnTo>
                      <a:pt x="1324" y="973"/>
                    </a:lnTo>
                    <a:lnTo>
                      <a:pt x="1311" y="934"/>
                    </a:lnTo>
                    <a:lnTo>
                      <a:pt x="1304" y="914"/>
                    </a:lnTo>
                    <a:lnTo>
                      <a:pt x="1296" y="899"/>
                    </a:lnTo>
                    <a:lnTo>
                      <a:pt x="1289" y="880"/>
                    </a:lnTo>
                    <a:lnTo>
                      <a:pt x="1287" y="875"/>
                    </a:lnTo>
                    <a:lnTo>
                      <a:pt x="1285" y="831"/>
                    </a:lnTo>
                    <a:lnTo>
                      <a:pt x="1285" y="811"/>
                    </a:lnTo>
                    <a:lnTo>
                      <a:pt x="1281" y="792"/>
                    </a:lnTo>
                    <a:lnTo>
                      <a:pt x="1274" y="772"/>
                    </a:lnTo>
                    <a:lnTo>
                      <a:pt x="1263" y="753"/>
                    </a:lnTo>
                    <a:lnTo>
                      <a:pt x="1242" y="723"/>
                    </a:lnTo>
                    <a:lnTo>
                      <a:pt x="1214" y="694"/>
                    </a:lnTo>
                    <a:lnTo>
                      <a:pt x="1182" y="670"/>
                    </a:lnTo>
                    <a:lnTo>
                      <a:pt x="1150" y="650"/>
                    </a:lnTo>
                    <a:lnTo>
                      <a:pt x="1117" y="631"/>
                    </a:lnTo>
                    <a:lnTo>
                      <a:pt x="1087" y="616"/>
                    </a:lnTo>
                    <a:lnTo>
                      <a:pt x="1062" y="601"/>
                    </a:lnTo>
                    <a:lnTo>
                      <a:pt x="1038" y="587"/>
                    </a:lnTo>
                    <a:lnTo>
                      <a:pt x="1016" y="567"/>
                    </a:lnTo>
                    <a:lnTo>
                      <a:pt x="993" y="547"/>
                    </a:lnTo>
                    <a:lnTo>
                      <a:pt x="969" y="528"/>
                    </a:lnTo>
                    <a:lnTo>
                      <a:pt x="952" y="499"/>
                    </a:lnTo>
                    <a:lnTo>
                      <a:pt x="933" y="464"/>
                    </a:lnTo>
                    <a:lnTo>
                      <a:pt x="911" y="430"/>
                    </a:lnTo>
                    <a:lnTo>
                      <a:pt x="892" y="406"/>
                    </a:lnTo>
                    <a:lnTo>
                      <a:pt x="870" y="386"/>
                    </a:lnTo>
                    <a:lnTo>
                      <a:pt x="842" y="376"/>
                    </a:lnTo>
                    <a:lnTo>
                      <a:pt x="812" y="367"/>
                    </a:lnTo>
                    <a:lnTo>
                      <a:pt x="780" y="362"/>
                    </a:lnTo>
                    <a:lnTo>
                      <a:pt x="748" y="357"/>
                    </a:lnTo>
                    <a:lnTo>
                      <a:pt x="720" y="357"/>
                    </a:lnTo>
                    <a:lnTo>
                      <a:pt x="694" y="352"/>
                    </a:lnTo>
                    <a:lnTo>
                      <a:pt x="685" y="352"/>
                    </a:lnTo>
                    <a:lnTo>
                      <a:pt x="677" y="352"/>
                    </a:lnTo>
                    <a:lnTo>
                      <a:pt x="645" y="337"/>
                    </a:lnTo>
                    <a:lnTo>
                      <a:pt x="610" y="323"/>
                    </a:lnTo>
                    <a:lnTo>
                      <a:pt x="576" y="288"/>
                    </a:lnTo>
                    <a:lnTo>
                      <a:pt x="541" y="259"/>
                    </a:lnTo>
                    <a:lnTo>
                      <a:pt x="507" y="235"/>
                    </a:lnTo>
                    <a:lnTo>
                      <a:pt x="471" y="215"/>
                    </a:lnTo>
                    <a:lnTo>
                      <a:pt x="451" y="200"/>
                    </a:lnTo>
                    <a:lnTo>
                      <a:pt x="434" y="186"/>
                    </a:lnTo>
                    <a:lnTo>
                      <a:pt x="400" y="176"/>
                    </a:lnTo>
                    <a:lnTo>
                      <a:pt x="380" y="176"/>
                    </a:lnTo>
                    <a:lnTo>
                      <a:pt x="361" y="176"/>
                    </a:lnTo>
                    <a:lnTo>
                      <a:pt x="337" y="176"/>
                    </a:lnTo>
                    <a:lnTo>
                      <a:pt x="312" y="176"/>
                    </a:lnTo>
                    <a:lnTo>
                      <a:pt x="297" y="161"/>
                    </a:lnTo>
                    <a:lnTo>
                      <a:pt x="281" y="152"/>
                    </a:lnTo>
                    <a:lnTo>
                      <a:pt x="264" y="137"/>
                    </a:lnTo>
                    <a:lnTo>
                      <a:pt x="249" y="122"/>
                    </a:lnTo>
                    <a:lnTo>
                      <a:pt x="219" y="88"/>
                    </a:lnTo>
                    <a:lnTo>
                      <a:pt x="189" y="49"/>
                    </a:lnTo>
                    <a:lnTo>
                      <a:pt x="174" y="34"/>
                    </a:lnTo>
                    <a:lnTo>
                      <a:pt x="155" y="20"/>
                    </a:lnTo>
                    <a:lnTo>
                      <a:pt x="146" y="10"/>
                    </a:lnTo>
                    <a:lnTo>
                      <a:pt x="140" y="5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16" y="5"/>
                    </a:lnTo>
                    <a:lnTo>
                      <a:pt x="99" y="10"/>
                    </a:lnTo>
                    <a:lnTo>
                      <a:pt x="69" y="15"/>
                    </a:lnTo>
                    <a:lnTo>
                      <a:pt x="37" y="20"/>
                    </a:lnTo>
                    <a:lnTo>
                      <a:pt x="19" y="20"/>
                    </a:lnTo>
                    <a:lnTo>
                      <a:pt x="0" y="20"/>
                    </a:lnTo>
                    <a:lnTo>
                      <a:pt x="13" y="1100"/>
                    </a:lnTo>
                    <a:lnTo>
                      <a:pt x="110" y="1100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36003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auto">
              <a:xfrm>
                <a:off x="-97" y="2735"/>
                <a:ext cx="2393" cy="705"/>
              </a:xfrm>
              <a:custGeom>
                <a:avLst/>
                <a:gdLst/>
                <a:ahLst/>
                <a:cxnLst>
                  <a:cxn ang="0">
                    <a:pos x="1244" y="693"/>
                  </a:cxn>
                  <a:cxn ang="0">
                    <a:pos x="2381" y="704"/>
                  </a:cxn>
                  <a:cxn ang="0">
                    <a:pos x="2392" y="693"/>
                  </a:cxn>
                  <a:cxn ang="0">
                    <a:pos x="2388" y="654"/>
                  </a:cxn>
                  <a:cxn ang="0">
                    <a:pos x="2358" y="605"/>
                  </a:cxn>
                  <a:cxn ang="0">
                    <a:pos x="2323" y="572"/>
                  </a:cxn>
                  <a:cxn ang="0">
                    <a:pos x="2296" y="550"/>
                  </a:cxn>
                  <a:cxn ang="0">
                    <a:pos x="2292" y="528"/>
                  </a:cxn>
                  <a:cxn ang="0">
                    <a:pos x="2289" y="500"/>
                  </a:cxn>
                  <a:cxn ang="0">
                    <a:pos x="2270" y="478"/>
                  </a:cxn>
                  <a:cxn ang="0">
                    <a:pos x="2212" y="445"/>
                  </a:cxn>
                  <a:cxn ang="0">
                    <a:pos x="2105" y="418"/>
                  </a:cxn>
                  <a:cxn ang="0">
                    <a:pos x="1990" y="390"/>
                  </a:cxn>
                  <a:cxn ang="0">
                    <a:pos x="1891" y="374"/>
                  </a:cxn>
                  <a:cxn ang="0">
                    <a:pos x="1810" y="352"/>
                  </a:cxn>
                  <a:cxn ang="0">
                    <a:pos x="1730" y="330"/>
                  </a:cxn>
                  <a:cxn ang="0">
                    <a:pos x="1661" y="286"/>
                  </a:cxn>
                  <a:cxn ang="0">
                    <a:pos x="1588" y="253"/>
                  </a:cxn>
                  <a:cxn ang="0">
                    <a:pos x="1500" y="236"/>
                  </a:cxn>
                  <a:cxn ang="0">
                    <a:pos x="1389" y="225"/>
                  </a:cxn>
                  <a:cxn ang="0">
                    <a:pos x="1282" y="220"/>
                  </a:cxn>
                  <a:cxn ang="0">
                    <a:pos x="1221" y="220"/>
                  </a:cxn>
                  <a:cxn ang="0">
                    <a:pos x="1148" y="214"/>
                  </a:cxn>
                  <a:cxn ang="0">
                    <a:pos x="968" y="165"/>
                  </a:cxn>
                  <a:cxn ang="0">
                    <a:pos x="804" y="126"/>
                  </a:cxn>
                  <a:cxn ang="0">
                    <a:pos x="712" y="110"/>
                  </a:cxn>
                  <a:cxn ang="0">
                    <a:pos x="643" y="110"/>
                  </a:cxn>
                  <a:cxn ang="0">
                    <a:pos x="555" y="110"/>
                  </a:cxn>
                  <a:cxn ang="0">
                    <a:pos x="448" y="77"/>
                  </a:cxn>
                  <a:cxn ang="0">
                    <a:pos x="337" y="33"/>
                  </a:cxn>
                  <a:cxn ang="0">
                    <a:pos x="276" y="11"/>
                  </a:cxn>
                  <a:cxn ang="0">
                    <a:pos x="249" y="5"/>
                  </a:cxn>
                  <a:cxn ang="0">
                    <a:pos x="237" y="0"/>
                  </a:cxn>
                  <a:cxn ang="0">
                    <a:pos x="176" y="5"/>
                  </a:cxn>
                  <a:cxn ang="0">
                    <a:pos x="65" y="16"/>
                  </a:cxn>
                  <a:cxn ang="0">
                    <a:pos x="0" y="16"/>
                  </a:cxn>
                  <a:cxn ang="0">
                    <a:pos x="195" y="682"/>
                  </a:cxn>
                </a:cxnLst>
                <a:rect l="0" t="0" r="r" b="b"/>
                <a:pathLst>
                  <a:path w="2393" h="705">
                    <a:moveTo>
                      <a:pt x="107" y="682"/>
                    </a:moveTo>
                    <a:lnTo>
                      <a:pt x="1244" y="693"/>
                    </a:lnTo>
                    <a:lnTo>
                      <a:pt x="1814" y="704"/>
                    </a:lnTo>
                    <a:lnTo>
                      <a:pt x="2381" y="704"/>
                    </a:lnTo>
                    <a:lnTo>
                      <a:pt x="2388" y="704"/>
                    </a:lnTo>
                    <a:lnTo>
                      <a:pt x="2392" y="693"/>
                    </a:lnTo>
                    <a:lnTo>
                      <a:pt x="2392" y="682"/>
                    </a:lnTo>
                    <a:lnTo>
                      <a:pt x="2388" y="654"/>
                    </a:lnTo>
                    <a:lnTo>
                      <a:pt x="2377" y="632"/>
                    </a:lnTo>
                    <a:lnTo>
                      <a:pt x="2358" y="605"/>
                    </a:lnTo>
                    <a:lnTo>
                      <a:pt x="2338" y="583"/>
                    </a:lnTo>
                    <a:lnTo>
                      <a:pt x="2323" y="572"/>
                    </a:lnTo>
                    <a:lnTo>
                      <a:pt x="2312" y="555"/>
                    </a:lnTo>
                    <a:lnTo>
                      <a:pt x="2296" y="550"/>
                    </a:lnTo>
                    <a:lnTo>
                      <a:pt x="2292" y="544"/>
                    </a:lnTo>
                    <a:lnTo>
                      <a:pt x="2292" y="528"/>
                    </a:lnTo>
                    <a:lnTo>
                      <a:pt x="2292" y="517"/>
                    </a:lnTo>
                    <a:lnTo>
                      <a:pt x="2289" y="500"/>
                    </a:lnTo>
                    <a:lnTo>
                      <a:pt x="2281" y="489"/>
                    </a:lnTo>
                    <a:lnTo>
                      <a:pt x="2270" y="478"/>
                    </a:lnTo>
                    <a:lnTo>
                      <a:pt x="2254" y="467"/>
                    </a:lnTo>
                    <a:lnTo>
                      <a:pt x="2212" y="445"/>
                    </a:lnTo>
                    <a:lnTo>
                      <a:pt x="2162" y="429"/>
                    </a:lnTo>
                    <a:lnTo>
                      <a:pt x="2105" y="418"/>
                    </a:lnTo>
                    <a:lnTo>
                      <a:pt x="2048" y="401"/>
                    </a:lnTo>
                    <a:lnTo>
                      <a:pt x="1990" y="390"/>
                    </a:lnTo>
                    <a:lnTo>
                      <a:pt x="1937" y="385"/>
                    </a:lnTo>
                    <a:lnTo>
                      <a:pt x="1891" y="374"/>
                    </a:lnTo>
                    <a:lnTo>
                      <a:pt x="1849" y="363"/>
                    </a:lnTo>
                    <a:lnTo>
                      <a:pt x="1810" y="352"/>
                    </a:lnTo>
                    <a:lnTo>
                      <a:pt x="1772" y="341"/>
                    </a:lnTo>
                    <a:lnTo>
                      <a:pt x="1730" y="330"/>
                    </a:lnTo>
                    <a:lnTo>
                      <a:pt x="1695" y="308"/>
                    </a:lnTo>
                    <a:lnTo>
                      <a:pt x="1661" y="286"/>
                    </a:lnTo>
                    <a:lnTo>
                      <a:pt x="1623" y="269"/>
                    </a:lnTo>
                    <a:lnTo>
                      <a:pt x="1588" y="253"/>
                    </a:lnTo>
                    <a:lnTo>
                      <a:pt x="1550" y="242"/>
                    </a:lnTo>
                    <a:lnTo>
                      <a:pt x="1500" y="236"/>
                    </a:lnTo>
                    <a:lnTo>
                      <a:pt x="1447" y="225"/>
                    </a:lnTo>
                    <a:lnTo>
                      <a:pt x="1389" y="225"/>
                    </a:lnTo>
                    <a:lnTo>
                      <a:pt x="1332" y="220"/>
                    </a:lnTo>
                    <a:lnTo>
                      <a:pt x="1282" y="220"/>
                    </a:lnTo>
                    <a:lnTo>
                      <a:pt x="1236" y="220"/>
                    </a:lnTo>
                    <a:lnTo>
                      <a:pt x="1221" y="220"/>
                    </a:lnTo>
                    <a:lnTo>
                      <a:pt x="1206" y="220"/>
                    </a:lnTo>
                    <a:lnTo>
                      <a:pt x="1148" y="214"/>
                    </a:lnTo>
                    <a:lnTo>
                      <a:pt x="1087" y="203"/>
                    </a:lnTo>
                    <a:lnTo>
                      <a:pt x="968" y="165"/>
                    </a:lnTo>
                    <a:lnTo>
                      <a:pt x="838" y="137"/>
                    </a:lnTo>
                    <a:lnTo>
                      <a:pt x="804" y="126"/>
                    </a:lnTo>
                    <a:lnTo>
                      <a:pt x="773" y="115"/>
                    </a:lnTo>
                    <a:lnTo>
                      <a:pt x="712" y="110"/>
                    </a:lnTo>
                    <a:lnTo>
                      <a:pt x="677" y="110"/>
                    </a:lnTo>
                    <a:lnTo>
                      <a:pt x="643" y="110"/>
                    </a:lnTo>
                    <a:lnTo>
                      <a:pt x="601" y="110"/>
                    </a:lnTo>
                    <a:lnTo>
                      <a:pt x="555" y="110"/>
                    </a:lnTo>
                    <a:lnTo>
                      <a:pt x="501" y="93"/>
                    </a:lnTo>
                    <a:lnTo>
                      <a:pt x="448" y="77"/>
                    </a:lnTo>
                    <a:lnTo>
                      <a:pt x="390" y="55"/>
                    </a:lnTo>
                    <a:lnTo>
                      <a:pt x="337" y="33"/>
                    </a:lnTo>
                    <a:lnTo>
                      <a:pt x="310" y="22"/>
                    </a:lnTo>
                    <a:lnTo>
                      <a:pt x="276" y="11"/>
                    </a:lnTo>
                    <a:lnTo>
                      <a:pt x="260" y="5"/>
                    </a:lnTo>
                    <a:lnTo>
                      <a:pt x="249" y="5"/>
                    </a:lnTo>
                    <a:lnTo>
                      <a:pt x="241" y="0"/>
                    </a:lnTo>
                    <a:lnTo>
                      <a:pt x="237" y="0"/>
                    </a:lnTo>
                    <a:lnTo>
                      <a:pt x="207" y="5"/>
                    </a:lnTo>
                    <a:lnTo>
                      <a:pt x="176" y="5"/>
                    </a:lnTo>
                    <a:lnTo>
                      <a:pt x="122" y="11"/>
                    </a:lnTo>
                    <a:lnTo>
                      <a:pt x="65" y="16"/>
                    </a:lnTo>
                    <a:lnTo>
                      <a:pt x="34" y="16"/>
                    </a:lnTo>
                    <a:lnTo>
                      <a:pt x="0" y="16"/>
                    </a:lnTo>
                    <a:lnTo>
                      <a:pt x="23" y="682"/>
                    </a:lnTo>
                    <a:lnTo>
                      <a:pt x="195" y="682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36003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6873" name="Freeform 9"/>
              <p:cNvSpPr>
                <a:spLocks/>
              </p:cNvSpPr>
              <p:nvPr/>
            </p:nvSpPr>
            <p:spPr bwMode="auto">
              <a:xfrm>
                <a:off x="-97" y="3165"/>
                <a:ext cx="1905" cy="677"/>
              </a:xfrm>
              <a:custGeom>
                <a:avLst/>
                <a:gdLst/>
                <a:ahLst/>
                <a:cxnLst>
                  <a:cxn ang="0">
                    <a:pos x="990" y="670"/>
                  </a:cxn>
                  <a:cxn ang="0">
                    <a:pos x="1901" y="676"/>
                  </a:cxn>
                  <a:cxn ang="0">
                    <a:pos x="1904" y="658"/>
                  </a:cxn>
                  <a:cxn ang="0">
                    <a:pos x="1892" y="608"/>
                  </a:cxn>
                  <a:cxn ang="0">
                    <a:pos x="1861" y="559"/>
                  </a:cxn>
                  <a:cxn ang="0">
                    <a:pos x="1840" y="535"/>
                  </a:cxn>
                  <a:cxn ang="0">
                    <a:pos x="1825" y="522"/>
                  </a:cxn>
                  <a:cxn ang="0">
                    <a:pos x="1825" y="498"/>
                  </a:cxn>
                  <a:cxn ang="0">
                    <a:pos x="1816" y="473"/>
                  </a:cxn>
                  <a:cxn ang="0">
                    <a:pos x="1794" y="455"/>
                  </a:cxn>
                  <a:cxn ang="0">
                    <a:pos x="1721" y="418"/>
                  </a:cxn>
                  <a:cxn ang="0">
                    <a:pos x="1630" y="387"/>
                  </a:cxn>
                  <a:cxn ang="0">
                    <a:pos x="1541" y="369"/>
                  </a:cxn>
                  <a:cxn ang="0">
                    <a:pos x="1471" y="350"/>
                  </a:cxn>
                  <a:cxn ang="0">
                    <a:pos x="1407" y="332"/>
                  </a:cxn>
                  <a:cxn ang="0">
                    <a:pos x="1350" y="301"/>
                  </a:cxn>
                  <a:cxn ang="0">
                    <a:pos x="1264" y="246"/>
                  </a:cxn>
                  <a:cxn ang="0">
                    <a:pos x="1194" y="227"/>
                  </a:cxn>
                  <a:cxn ang="0">
                    <a:pos x="1106" y="215"/>
                  </a:cxn>
                  <a:cxn ang="0">
                    <a:pos x="1021" y="215"/>
                  </a:cxn>
                  <a:cxn ang="0">
                    <a:pos x="972" y="215"/>
                  </a:cxn>
                  <a:cxn ang="0">
                    <a:pos x="914" y="209"/>
                  </a:cxn>
                  <a:cxn ang="0">
                    <a:pos x="771" y="160"/>
                  </a:cxn>
                  <a:cxn ang="0">
                    <a:pos x="615" y="111"/>
                  </a:cxn>
                  <a:cxn ang="0">
                    <a:pos x="539" y="111"/>
                  </a:cxn>
                  <a:cxn ang="0">
                    <a:pos x="478" y="111"/>
                  </a:cxn>
                  <a:cxn ang="0">
                    <a:pos x="399" y="92"/>
                  </a:cxn>
                  <a:cxn ang="0">
                    <a:pos x="311" y="55"/>
                  </a:cxn>
                  <a:cxn ang="0">
                    <a:pos x="247" y="25"/>
                  </a:cxn>
                  <a:cxn ang="0">
                    <a:pos x="207" y="6"/>
                  </a:cxn>
                  <a:cxn ang="0">
                    <a:pos x="192" y="0"/>
                  </a:cxn>
                  <a:cxn ang="0">
                    <a:pos x="165" y="6"/>
                  </a:cxn>
                  <a:cxn ang="0">
                    <a:pos x="97" y="12"/>
                  </a:cxn>
                  <a:cxn ang="0">
                    <a:pos x="27" y="12"/>
                  </a:cxn>
                  <a:cxn ang="0">
                    <a:pos x="18" y="658"/>
                  </a:cxn>
                </a:cxnLst>
                <a:rect l="0" t="0" r="r" b="b"/>
                <a:pathLst>
                  <a:path w="1905" h="677">
                    <a:moveTo>
                      <a:pt x="85" y="658"/>
                    </a:moveTo>
                    <a:lnTo>
                      <a:pt x="990" y="670"/>
                    </a:lnTo>
                    <a:lnTo>
                      <a:pt x="1895" y="676"/>
                    </a:lnTo>
                    <a:lnTo>
                      <a:pt x="1901" y="676"/>
                    </a:lnTo>
                    <a:lnTo>
                      <a:pt x="1904" y="670"/>
                    </a:lnTo>
                    <a:lnTo>
                      <a:pt x="1904" y="658"/>
                    </a:lnTo>
                    <a:lnTo>
                      <a:pt x="1901" y="633"/>
                    </a:lnTo>
                    <a:lnTo>
                      <a:pt x="1892" y="608"/>
                    </a:lnTo>
                    <a:lnTo>
                      <a:pt x="1877" y="584"/>
                    </a:lnTo>
                    <a:lnTo>
                      <a:pt x="1861" y="559"/>
                    </a:lnTo>
                    <a:lnTo>
                      <a:pt x="1849" y="547"/>
                    </a:lnTo>
                    <a:lnTo>
                      <a:pt x="1840" y="535"/>
                    </a:lnTo>
                    <a:lnTo>
                      <a:pt x="1828" y="529"/>
                    </a:lnTo>
                    <a:lnTo>
                      <a:pt x="1825" y="522"/>
                    </a:lnTo>
                    <a:lnTo>
                      <a:pt x="1825" y="510"/>
                    </a:lnTo>
                    <a:lnTo>
                      <a:pt x="1825" y="498"/>
                    </a:lnTo>
                    <a:lnTo>
                      <a:pt x="1822" y="485"/>
                    </a:lnTo>
                    <a:lnTo>
                      <a:pt x="1816" y="473"/>
                    </a:lnTo>
                    <a:lnTo>
                      <a:pt x="1807" y="461"/>
                    </a:lnTo>
                    <a:lnTo>
                      <a:pt x="1794" y="455"/>
                    </a:lnTo>
                    <a:lnTo>
                      <a:pt x="1761" y="430"/>
                    </a:lnTo>
                    <a:lnTo>
                      <a:pt x="1721" y="418"/>
                    </a:lnTo>
                    <a:lnTo>
                      <a:pt x="1676" y="399"/>
                    </a:lnTo>
                    <a:lnTo>
                      <a:pt x="1630" y="387"/>
                    </a:lnTo>
                    <a:lnTo>
                      <a:pt x="1584" y="381"/>
                    </a:lnTo>
                    <a:lnTo>
                      <a:pt x="1541" y="369"/>
                    </a:lnTo>
                    <a:lnTo>
                      <a:pt x="1505" y="363"/>
                    </a:lnTo>
                    <a:lnTo>
                      <a:pt x="1471" y="350"/>
                    </a:lnTo>
                    <a:lnTo>
                      <a:pt x="1441" y="344"/>
                    </a:lnTo>
                    <a:lnTo>
                      <a:pt x="1407" y="332"/>
                    </a:lnTo>
                    <a:lnTo>
                      <a:pt x="1374" y="320"/>
                    </a:lnTo>
                    <a:lnTo>
                      <a:pt x="1350" y="301"/>
                    </a:lnTo>
                    <a:lnTo>
                      <a:pt x="1322" y="283"/>
                    </a:lnTo>
                    <a:lnTo>
                      <a:pt x="1264" y="246"/>
                    </a:lnTo>
                    <a:lnTo>
                      <a:pt x="1234" y="234"/>
                    </a:lnTo>
                    <a:lnTo>
                      <a:pt x="1194" y="227"/>
                    </a:lnTo>
                    <a:lnTo>
                      <a:pt x="1152" y="221"/>
                    </a:lnTo>
                    <a:lnTo>
                      <a:pt x="1106" y="215"/>
                    </a:lnTo>
                    <a:lnTo>
                      <a:pt x="1060" y="215"/>
                    </a:lnTo>
                    <a:lnTo>
                      <a:pt x="1021" y="215"/>
                    </a:lnTo>
                    <a:lnTo>
                      <a:pt x="984" y="215"/>
                    </a:lnTo>
                    <a:lnTo>
                      <a:pt x="972" y="215"/>
                    </a:lnTo>
                    <a:lnTo>
                      <a:pt x="960" y="215"/>
                    </a:lnTo>
                    <a:lnTo>
                      <a:pt x="914" y="209"/>
                    </a:lnTo>
                    <a:lnTo>
                      <a:pt x="865" y="197"/>
                    </a:lnTo>
                    <a:lnTo>
                      <a:pt x="771" y="160"/>
                    </a:lnTo>
                    <a:lnTo>
                      <a:pt x="667" y="129"/>
                    </a:lnTo>
                    <a:lnTo>
                      <a:pt x="615" y="111"/>
                    </a:lnTo>
                    <a:lnTo>
                      <a:pt x="567" y="111"/>
                    </a:lnTo>
                    <a:lnTo>
                      <a:pt x="539" y="111"/>
                    </a:lnTo>
                    <a:lnTo>
                      <a:pt x="512" y="111"/>
                    </a:lnTo>
                    <a:lnTo>
                      <a:pt x="478" y="111"/>
                    </a:lnTo>
                    <a:lnTo>
                      <a:pt x="442" y="111"/>
                    </a:lnTo>
                    <a:lnTo>
                      <a:pt x="399" y="92"/>
                    </a:lnTo>
                    <a:lnTo>
                      <a:pt x="356" y="80"/>
                    </a:lnTo>
                    <a:lnTo>
                      <a:pt x="311" y="55"/>
                    </a:lnTo>
                    <a:lnTo>
                      <a:pt x="268" y="37"/>
                    </a:lnTo>
                    <a:lnTo>
                      <a:pt x="247" y="25"/>
                    </a:lnTo>
                    <a:lnTo>
                      <a:pt x="219" y="12"/>
                    </a:lnTo>
                    <a:lnTo>
                      <a:pt x="207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65" y="6"/>
                    </a:lnTo>
                    <a:lnTo>
                      <a:pt x="140" y="6"/>
                    </a:lnTo>
                    <a:lnTo>
                      <a:pt x="97" y="12"/>
                    </a:lnTo>
                    <a:lnTo>
                      <a:pt x="52" y="12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18" y="658"/>
                    </a:lnTo>
                    <a:lnTo>
                      <a:pt x="155" y="658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36003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6874" name="Freeform 10"/>
              <p:cNvSpPr>
                <a:spLocks/>
              </p:cNvSpPr>
              <p:nvPr/>
            </p:nvSpPr>
            <p:spPr bwMode="auto">
              <a:xfrm>
                <a:off x="3613" y="1967"/>
                <a:ext cx="2140" cy="477"/>
              </a:xfrm>
              <a:custGeom>
                <a:avLst/>
                <a:gdLst/>
                <a:ahLst/>
                <a:cxnLst>
                  <a:cxn ang="0">
                    <a:pos x="351" y="228"/>
                  </a:cxn>
                  <a:cxn ang="0">
                    <a:pos x="406" y="209"/>
                  </a:cxn>
                  <a:cxn ang="0">
                    <a:pos x="507" y="181"/>
                  </a:cxn>
                  <a:cxn ang="0">
                    <a:pos x="636" y="134"/>
                  </a:cxn>
                  <a:cxn ang="0">
                    <a:pos x="673" y="122"/>
                  </a:cxn>
                  <a:cxn ang="0">
                    <a:pos x="701" y="110"/>
                  </a:cxn>
                  <a:cxn ang="0">
                    <a:pos x="747" y="95"/>
                  </a:cxn>
                  <a:cxn ang="0">
                    <a:pos x="765" y="87"/>
                  </a:cxn>
                  <a:cxn ang="0">
                    <a:pos x="867" y="83"/>
                  </a:cxn>
                  <a:cxn ang="0">
                    <a:pos x="987" y="16"/>
                  </a:cxn>
                  <a:cxn ang="0">
                    <a:pos x="1199" y="20"/>
                  </a:cxn>
                  <a:cxn ang="0">
                    <a:pos x="1272" y="55"/>
                  </a:cxn>
                  <a:cxn ang="0">
                    <a:pos x="1392" y="67"/>
                  </a:cxn>
                  <a:cxn ang="0">
                    <a:pos x="1484" y="126"/>
                  </a:cxn>
                  <a:cxn ang="0">
                    <a:pos x="1530" y="142"/>
                  </a:cxn>
                  <a:cxn ang="0">
                    <a:pos x="1623" y="150"/>
                  </a:cxn>
                  <a:cxn ang="0">
                    <a:pos x="1724" y="181"/>
                  </a:cxn>
                  <a:cxn ang="0">
                    <a:pos x="1816" y="209"/>
                  </a:cxn>
                  <a:cxn ang="0">
                    <a:pos x="1862" y="232"/>
                  </a:cxn>
                  <a:cxn ang="0">
                    <a:pos x="2028" y="276"/>
                  </a:cxn>
                  <a:cxn ang="0">
                    <a:pos x="2139" y="315"/>
                  </a:cxn>
                  <a:cxn ang="0">
                    <a:pos x="2130" y="354"/>
                  </a:cxn>
                  <a:cxn ang="0">
                    <a:pos x="2083" y="362"/>
                  </a:cxn>
                  <a:cxn ang="0">
                    <a:pos x="2047" y="362"/>
                  </a:cxn>
                  <a:cxn ang="0">
                    <a:pos x="1899" y="362"/>
                  </a:cxn>
                  <a:cxn ang="0">
                    <a:pos x="1881" y="378"/>
                  </a:cxn>
                  <a:cxn ang="0">
                    <a:pos x="1835" y="402"/>
                  </a:cxn>
                  <a:cxn ang="0">
                    <a:pos x="1687" y="409"/>
                  </a:cxn>
                  <a:cxn ang="0">
                    <a:pos x="1623" y="445"/>
                  </a:cxn>
                  <a:cxn ang="0">
                    <a:pos x="1475" y="449"/>
                  </a:cxn>
                  <a:cxn ang="0">
                    <a:pos x="1374" y="457"/>
                  </a:cxn>
                  <a:cxn ang="0">
                    <a:pos x="1337" y="468"/>
                  </a:cxn>
                  <a:cxn ang="0">
                    <a:pos x="1355" y="468"/>
                  </a:cxn>
                  <a:cxn ang="0">
                    <a:pos x="1226" y="464"/>
                  </a:cxn>
                  <a:cxn ang="0">
                    <a:pos x="922" y="461"/>
                  </a:cxn>
                  <a:cxn ang="0">
                    <a:pos x="793" y="437"/>
                  </a:cxn>
                  <a:cxn ang="0">
                    <a:pos x="461" y="464"/>
                  </a:cxn>
                  <a:cxn ang="0">
                    <a:pos x="341" y="472"/>
                  </a:cxn>
                  <a:cxn ang="0">
                    <a:pos x="286" y="433"/>
                  </a:cxn>
                  <a:cxn ang="0">
                    <a:pos x="222" y="398"/>
                  </a:cxn>
                  <a:cxn ang="0">
                    <a:pos x="46" y="382"/>
                  </a:cxn>
                  <a:cxn ang="0">
                    <a:pos x="0" y="354"/>
                  </a:cxn>
                  <a:cxn ang="0">
                    <a:pos x="37" y="346"/>
                  </a:cxn>
                  <a:cxn ang="0">
                    <a:pos x="74" y="303"/>
                  </a:cxn>
                  <a:cxn ang="0">
                    <a:pos x="148" y="276"/>
                  </a:cxn>
                  <a:cxn ang="0">
                    <a:pos x="277" y="256"/>
                  </a:cxn>
                </a:cxnLst>
                <a:rect l="0" t="0" r="r" b="b"/>
                <a:pathLst>
                  <a:path w="2140" h="477">
                    <a:moveTo>
                      <a:pt x="277" y="256"/>
                    </a:moveTo>
                    <a:lnTo>
                      <a:pt x="314" y="244"/>
                    </a:lnTo>
                    <a:lnTo>
                      <a:pt x="351" y="228"/>
                    </a:lnTo>
                    <a:lnTo>
                      <a:pt x="369" y="217"/>
                    </a:lnTo>
                    <a:lnTo>
                      <a:pt x="387" y="209"/>
                    </a:lnTo>
                    <a:lnTo>
                      <a:pt x="406" y="209"/>
                    </a:lnTo>
                    <a:lnTo>
                      <a:pt x="443" y="205"/>
                    </a:lnTo>
                    <a:lnTo>
                      <a:pt x="480" y="193"/>
                    </a:lnTo>
                    <a:lnTo>
                      <a:pt x="507" y="181"/>
                    </a:lnTo>
                    <a:lnTo>
                      <a:pt x="553" y="154"/>
                    </a:lnTo>
                    <a:lnTo>
                      <a:pt x="590" y="142"/>
                    </a:lnTo>
                    <a:lnTo>
                      <a:pt x="636" y="134"/>
                    </a:lnTo>
                    <a:lnTo>
                      <a:pt x="655" y="130"/>
                    </a:lnTo>
                    <a:lnTo>
                      <a:pt x="664" y="126"/>
                    </a:lnTo>
                    <a:lnTo>
                      <a:pt x="673" y="122"/>
                    </a:lnTo>
                    <a:lnTo>
                      <a:pt x="682" y="114"/>
                    </a:lnTo>
                    <a:lnTo>
                      <a:pt x="692" y="110"/>
                    </a:lnTo>
                    <a:lnTo>
                      <a:pt x="701" y="110"/>
                    </a:lnTo>
                    <a:lnTo>
                      <a:pt x="719" y="102"/>
                    </a:lnTo>
                    <a:lnTo>
                      <a:pt x="738" y="99"/>
                    </a:lnTo>
                    <a:lnTo>
                      <a:pt x="747" y="95"/>
                    </a:lnTo>
                    <a:lnTo>
                      <a:pt x="747" y="91"/>
                    </a:lnTo>
                    <a:lnTo>
                      <a:pt x="756" y="91"/>
                    </a:lnTo>
                    <a:lnTo>
                      <a:pt x="765" y="87"/>
                    </a:lnTo>
                    <a:lnTo>
                      <a:pt x="793" y="91"/>
                    </a:lnTo>
                    <a:lnTo>
                      <a:pt x="821" y="91"/>
                    </a:lnTo>
                    <a:lnTo>
                      <a:pt x="867" y="83"/>
                    </a:lnTo>
                    <a:lnTo>
                      <a:pt x="894" y="59"/>
                    </a:lnTo>
                    <a:lnTo>
                      <a:pt x="940" y="36"/>
                    </a:lnTo>
                    <a:lnTo>
                      <a:pt x="987" y="16"/>
                    </a:lnTo>
                    <a:lnTo>
                      <a:pt x="1033" y="0"/>
                    </a:lnTo>
                    <a:lnTo>
                      <a:pt x="1116" y="12"/>
                    </a:lnTo>
                    <a:lnTo>
                      <a:pt x="1199" y="20"/>
                    </a:lnTo>
                    <a:lnTo>
                      <a:pt x="1226" y="28"/>
                    </a:lnTo>
                    <a:lnTo>
                      <a:pt x="1245" y="43"/>
                    </a:lnTo>
                    <a:lnTo>
                      <a:pt x="1272" y="55"/>
                    </a:lnTo>
                    <a:lnTo>
                      <a:pt x="1300" y="59"/>
                    </a:lnTo>
                    <a:lnTo>
                      <a:pt x="1346" y="63"/>
                    </a:lnTo>
                    <a:lnTo>
                      <a:pt x="1392" y="67"/>
                    </a:lnTo>
                    <a:lnTo>
                      <a:pt x="1429" y="99"/>
                    </a:lnTo>
                    <a:lnTo>
                      <a:pt x="1457" y="110"/>
                    </a:lnTo>
                    <a:lnTo>
                      <a:pt x="1484" y="126"/>
                    </a:lnTo>
                    <a:lnTo>
                      <a:pt x="1503" y="134"/>
                    </a:lnTo>
                    <a:lnTo>
                      <a:pt x="1521" y="142"/>
                    </a:lnTo>
                    <a:lnTo>
                      <a:pt x="1530" y="142"/>
                    </a:lnTo>
                    <a:lnTo>
                      <a:pt x="1558" y="146"/>
                    </a:lnTo>
                    <a:lnTo>
                      <a:pt x="1595" y="146"/>
                    </a:lnTo>
                    <a:lnTo>
                      <a:pt x="1623" y="150"/>
                    </a:lnTo>
                    <a:lnTo>
                      <a:pt x="1650" y="158"/>
                    </a:lnTo>
                    <a:lnTo>
                      <a:pt x="1687" y="169"/>
                    </a:lnTo>
                    <a:lnTo>
                      <a:pt x="1724" y="181"/>
                    </a:lnTo>
                    <a:lnTo>
                      <a:pt x="1752" y="193"/>
                    </a:lnTo>
                    <a:lnTo>
                      <a:pt x="1798" y="201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44" y="228"/>
                    </a:lnTo>
                    <a:lnTo>
                      <a:pt x="1862" y="232"/>
                    </a:lnTo>
                    <a:lnTo>
                      <a:pt x="1927" y="244"/>
                    </a:lnTo>
                    <a:lnTo>
                      <a:pt x="1991" y="256"/>
                    </a:lnTo>
                    <a:lnTo>
                      <a:pt x="2028" y="276"/>
                    </a:lnTo>
                    <a:lnTo>
                      <a:pt x="2065" y="287"/>
                    </a:lnTo>
                    <a:lnTo>
                      <a:pt x="2102" y="299"/>
                    </a:lnTo>
                    <a:lnTo>
                      <a:pt x="2139" y="315"/>
                    </a:lnTo>
                    <a:lnTo>
                      <a:pt x="2139" y="335"/>
                    </a:lnTo>
                    <a:lnTo>
                      <a:pt x="2139" y="350"/>
                    </a:lnTo>
                    <a:lnTo>
                      <a:pt x="2130" y="354"/>
                    </a:lnTo>
                    <a:lnTo>
                      <a:pt x="2120" y="354"/>
                    </a:lnTo>
                    <a:lnTo>
                      <a:pt x="2093" y="358"/>
                    </a:lnTo>
                    <a:lnTo>
                      <a:pt x="2083" y="362"/>
                    </a:lnTo>
                    <a:lnTo>
                      <a:pt x="2074" y="362"/>
                    </a:lnTo>
                    <a:lnTo>
                      <a:pt x="2065" y="362"/>
                    </a:lnTo>
                    <a:lnTo>
                      <a:pt x="2047" y="362"/>
                    </a:lnTo>
                    <a:lnTo>
                      <a:pt x="2001" y="358"/>
                    </a:lnTo>
                    <a:lnTo>
                      <a:pt x="1945" y="358"/>
                    </a:lnTo>
                    <a:lnTo>
                      <a:pt x="1899" y="362"/>
                    </a:lnTo>
                    <a:lnTo>
                      <a:pt x="1890" y="366"/>
                    </a:lnTo>
                    <a:lnTo>
                      <a:pt x="1881" y="370"/>
                    </a:lnTo>
                    <a:lnTo>
                      <a:pt x="1881" y="378"/>
                    </a:lnTo>
                    <a:lnTo>
                      <a:pt x="1881" y="382"/>
                    </a:lnTo>
                    <a:lnTo>
                      <a:pt x="1871" y="390"/>
                    </a:lnTo>
                    <a:lnTo>
                      <a:pt x="1835" y="402"/>
                    </a:lnTo>
                    <a:lnTo>
                      <a:pt x="1779" y="405"/>
                    </a:lnTo>
                    <a:lnTo>
                      <a:pt x="1724" y="409"/>
                    </a:lnTo>
                    <a:lnTo>
                      <a:pt x="1687" y="409"/>
                    </a:lnTo>
                    <a:lnTo>
                      <a:pt x="1678" y="425"/>
                    </a:lnTo>
                    <a:lnTo>
                      <a:pt x="1650" y="437"/>
                    </a:lnTo>
                    <a:lnTo>
                      <a:pt x="1623" y="445"/>
                    </a:lnTo>
                    <a:lnTo>
                      <a:pt x="1586" y="449"/>
                    </a:lnTo>
                    <a:lnTo>
                      <a:pt x="1503" y="449"/>
                    </a:lnTo>
                    <a:lnTo>
                      <a:pt x="1475" y="449"/>
                    </a:lnTo>
                    <a:lnTo>
                      <a:pt x="1447" y="449"/>
                    </a:lnTo>
                    <a:lnTo>
                      <a:pt x="1411" y="453"/>
                    </a:lnTo>
                    <a:lnTo>
                      <a:pt x="1374" y="457"/>
                    </a:lnTo>
                    <a:lnTo>
                      <a:pt x="1346" y="464"/>
                    </a:lnTo>
                    <a:lnTo>
                      <a:pt x="1337" y="468"/>
                    </a:lnTo>
                    <a:lnTo>
                      <a:pt x="1337" y="468"/>
                    </a:lnTo>
                    <a:lnTo>
                      <a:pt x="1346" y="468"/>
                    </a:lnTo>
                    <a:lnTo>
                      <a:pt x="1355" y="468"/>
                    </a:lnTo>
                    <a:lnTo>
                      <a:pt x="1355" y="468"/>
                    </a:lnTo>
                    <a:lnTo>
                      <a:pt x="1337" y="472"/>
                    </a:lnTo>
                    <a:lnTo>
                      <a:pt x="1300" y="476"/>
                    </a:lnTo>
                    <a:lnTo>
                      <a:pt x="1226" y="464"/>
                    </a:lnTo>
                    <a:lnTo>
                      <a:pt x="1143" y="453"/>
                    </a:lnTo>
                    <a:lnTo>
                      <a:pt x="1033" y="457"/>
                    </a:lnTo>
                    <a:lnTo>
                      <a:pt x="922" y="461"/>
                    </a:lnTo>
                    <a:lnTo>
                      <a:pt x="885" y="457"/>
                    </a:lnTo>
                    <a:lnTo>
                      <a:pt x="858" y="453"/>
                    </a:lnTo>
                    <a:lnTo>
                      <a:pt x="793" y="437"/>
                    </a:lnTo>
                    <a:lnTo>
                      <a:pt x="664" y="449"/>
                    </a:lnTo>
                    <a:lnTo>
                      <a:pt x="526" y="461"/>
                    </a:lnTo>
                    <a:lnTo>
                      <a:pt x="461" y="464"/>
                    </a:lnTo>
                    <a:lnTo>
                      <a:pt x="406" y="472"/>
                    </a:lnTo>
                    <a:lnTo>
                      <a:pt x="369" y="472"/>
                    </a:lnTo>
                    <a:lnTo>
                      <a:pt x="341" y="472"/>
                    </a:lnTo>
                    <a:lnTo>
                      <a:pt x="323" y="464"/>
                    </a:lnTo>
                    <a:lnTo>
                      <a:pt x="304" y="453"/>
                    </a:lnTo>
                    <a:lnTo>
                      <a:pt x="286" y="433"/>
                    </a:lnTo>
                    <a:lnTo>
                      <a:pt x="268" y="413"/>
                    </a:lnTo>
                    <a:lnTo>
                      <a:pt x="249" y="405"/>
                    </a:lnTo>
                    <a:lnTo>
                      <a:pt x="222" y="398"/>
                    </a:lnTo>
                    <a:lnTo>
                      <a:pt x="157" y="386"/>
                    </a:lnTo>
                    <a:lnTo>
                      <a:pt x="92" y="382"/>
                    </a:lnTo>
                    <a:lnTo>
                      <a:pt x="46" y="382"/>
                    </a:lnTo>
                    <a:lnTo>
                      <a:pt x="19" y="370"/>
                    </a:lnTo>
                    <a:lnTo>
                      <a:pt x="10" y="366"/>
                    </a:lnTo>
                    <a:lnTo>
                      <a:pt x="0" y="354"/>
                    </a:lnTo>
                    <a:lnTo>
                      <a:pt x="19" y="350"/>
                    </a:lnTo>
                    <a:lnTo>
                      <a:pt x="37" y="350"/>
                    </a:lnTo>
                    <a:lnTo>
                      <a:pt x="37" y="346"/>
                    </a:lnTo>
                    <a:lnTo>
                      <a:pt x="56" y="335"/>
                    </a:lnTo>
                    <a:lnTo>
                      <a:pt x="65" y="319"/>
                    </a:lnTo>
                    <a:lnTo>
                      <a:pt x="74" y="303"/>
                    </a:lnTo>
                    <a:lnTo>
                      <a:pt x="83" y="291"/>
                    </a:lnTo>
                    <a:lnTo>
                      <a:pt x="111" y="280"/>
                    </a:lnTo>
                    <a:lnTo>
                      <a:pt x="148" y="276"/>
                    </a:lnTo>
                    <a:lnTo>
                      <a:pt x="212" y="268"/>
                    </a:lnTo>
                    <a:lnTo>
                      <a:pt x="249" y="264"/>
                    </a:lnTo>
                    <a:lnTo>
                      <a:pt x="277" y="256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36003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auto">
              <a:xfrm>
                <a:off x="3999" y="2018"/>
                <a:ext cx="1815" cy="825"/>
              </a:xfrm>
              <a:custGeom>
                <a:avLst/>
                <a:gdLst/>
                <a:ahLst/>
                <a:cxnLst>
                  <a:cxn ang="0">
                    <a:pos x="921" y="824"/>
                  </a:cxn>
                  <a:cxn ang="0">
                    <a:pos x="28" y="815"/>
                  </a:cxn>
                  <a:cxn ang="0">
                    <a:pos x="10" y="797"/>
                  </a:cxn>
                  <a:cxn ang="0">
                    <a:pos x="0" y="779"/>
                  </a:cxn>
                  <a:cxn ang="0">
                    <a:pos x="19" y="752"/>
                  </a:cxn>
                  <a:cxn ang="0">
                    <a:pos x="84" y="724"/>
                  </a:cxn>
                  <a:cxn ang="0">
                    <a:pos x="158" y="670"/>
                  </a:cxn>
                  <a:cxn ang="0">
                    <a:pos x="214" y="674"/>
                  </a:cxn>
                  <a:cxn ang="0">
                    <a:pos x="251" y="656"/>
                  </a:cxn>
                  <a:cxn ang="0">
                    <a:pos x="307" y="619"/>
                  </a:cxn>
                  <a:cxn ang="0">
                    <a:pos x="372" y="588"/>
                  </a:cxn>
                  <a:cxn ang="0">
                    <a:pos x="465" y="610"/>
                  </a:cxn>
                  <a:cxn ang="0">
                    <a:pos x="586" y="606"/>
                  </a:cxn>
                  <a:cxn ang="0">
                    <a:pos x="661" y="578"/>
                  </a:cxn>
                  <a:cxn ang="0">
                    <a:pos x="726" y="551"/>
                  </a:cxn>
                  <a:cxn ang="0">
                    <a:pos x="800" y="483"/>
                  </a:cxn>
                  <a:cxn ang="0">
                    <a:pos x="819" y="460"/>
                  </a:cxn>
                  <a:cxn ang="0">
                    <a:pos x="865" y="401"/>
                  </a:cxn>
                  <a:cxn ang="0">
                    <a:pos x="893" y="387"/>
                  </a:cxn>
                  <a:cxn ang="0">
                    <a:pos x="1023" y="383"/>
                  </a:cxn>
                  <a:cxn ang="0">
                    <a:pos x="1070" y="369"/>
                  </a:cxn>
                  <a:cxn ang="0">
                    <a:pos x="1098" y="346"/>
                  </a:cxn>
                  <a:cxn ang="0">
                    <a:pos x="1107" y="323"/>
                  </a:cxn>
                  <a:cxn ang="0">
                    <a:pos x="1126" y="314"/>
                  </a:cxn>
                  <a:cxn ang="0">
                    <a:pos x="1163" y="323"/>
                  </a:cxn>
                  <a:cxn ang="0">
                    <a:pos x="1219" y="314"/>
                  </a:cxn>
                  <a:cxn ang="0">
                    <a:pos x="1275" y="296"/>
                  </a:cxn>
                  <a:cxn ang="0">
                    <a:pos x="1349" y="223"/>
                  </a:cxn>
                  <a:cxn ang="0">
                    <a:pos x="1405" y="155"/>
                  </a:cxn>
                  <a:cxn ang="0">
                    <a:pos x="1442" y="132"/>
                  </a:cxn>
                  <a:cxn ang="0">
                    <a:pos x="1479" y="127"/>
                  </a:cxn>
                  <a:cxn ang="0">
                    <a:pos x="1516" y="114"/>
                  </a:cxn>
                  <a:cxn ang="0">
                    <a:pos x="1563" y="82"/>
                  </a:cxn>
                  <a:cxn ang="0">
                    <a:pos x="1619" y="50"/>
                  </a:cxn>
                  <a:cxn ang="0">
                    <a:pos x="1712" y="27"/>
                  </a:cxn>
                  <a:cxn ang="0">
                    <a:pos x="1786" y="5"/>
                  </a:cxn>
                  <a:cxn ang="0">
                    <a:pos x="1805" y="820"/>
                  </a:cxn>
                </a:cxnLst>
                <a:rect l="0" t="0" r="r" b="b"/>
                <a:pathLst>
                  <a:path w="1815" h="825">
                    <a:moveTo>
                      <a:pt x="1805" y="820"/>
                    </a:moveTo>
                    <a:lnTo>
                      <a:pt x="921" y="824"/>
                    </a:lnTo>
                    <a:lnTo>
                      <a:pt x="475" y="820"/>
                    </a:lnTo>
                    <a:lnTo>
                      <a:pt x="28" y="815"/>
                    </a:lnTo>
                    <a:lnTo>
                      <a:pt x="19" y="811"/>
                    </a:lnTo>
                    <a:lnTo>
                      <a:pt x="10" y="797"/>
                    </a:lnTo>
                    <a:lnTo>
                      <a:pt x="0" y="783"/>
                    </a:lnTo>
                    <a:lnTo>
                      <a:pt x="0" y="779"/>
                    </a:lnTo>
                    <a:lnTo>
                      <a:pt x="10" y="761"/>
                    </a:lnTo>
                    <a:lnTo>
                      <a:pt x="19" y="752"/>
                    </a:lnTo>
                    <a:lnTo>
                      <a:pt x="65" y="738"/>
                    </a:lnTo>
                    <a:lnTo>
                      <a:pt x="84" y="724"/>
                    </a:lnTo>
                    <a:lnTo>
                      <a:pt x="112" y="706"/>
                    </a:lnTo>
                    <a:lnTo>
                      <a:pt x="158" y="670"/>
                    </a:lnTo>
                    <a:lnTo>
                      <a:pt x="186" y="674"/>
                    </a:lnTo>
                    <a:lnTo>
                      <a:pt x="214" y="674"/>
                    </a:lnTo>
                    <a:lnTo>
                      <a:pt x="233" y="670"/>
                    </a:lnTo>
                    <a:lnTo>
                      <a:pt x="251" y="656"/>
                    </a:lnTo>
                    <a:lnTo>
                      <a:pt x="279" y="638"/>
                    </a:lnTo>
                    <a:lnTo>
                      <a:pt x="307" y="619"/>
                    </a:lnTo>
                    <a:lnTo>
                      <a:pt x="335" y="601"/>
                    </a:lnTo>
                    <a:lnTo>
                      <a:pt x="372" y="588"/>
                    </a:lnTo>
                    <a:lnTo>
                      <a:pt x="419" y="597"/>
                    </a:lnTo>
                    <a:lnTo>
                      <a:pt x="465" y="610"/>
                    </a:lnTo>
                    <a:lnTo>
                      <a:pt x="530" y="606"/>
                    </a:lnTo>
                    <a:lnTo>
                      <a:pt x="586" y="606"/>
                    </a:lnTo>
                    <a:lnTo>
                      <a:pt x="623" y="597"/>
                    </a:lnTo>
                    <a:lnTo>
                      <a:pt x="661" y="578"/>
                    </a:lnTo>
                    <a:lnTo>
                      <a:pt x="689" y="565"/>
                    </a:lnTo>
                    <a:lnTo>
                      <a:pt x="726" y="551"/>
                    </a:lnTo>
                    <a:lnTo>
                      <a:pt x="763" y="515"/>
                    </a:lnTo>
                    <a:lnTo>
                      <a:pt x="800" y="483"/>
                    </a:lnTo>
                    <a:lnTo>
                      <a:pt x="810" y="474"/>
                    </a:lnTo>
                    <a:lnTo>
                      <a:pt x="819" y="460"/>
                    </a:lnTo>
                    <a:lnTo>
                      <a:pt x="847" y="428"/>
                    </a:lnTo>
                    <a:lnTo>
                      <a:pt x="865" y="401"/>
                    </a:lnTo>
                    <a:lnTo>
                      <a:pt x="884" y="392"/>
                    </a:lnTo>
                    <a:lnTo>
                      <a:pt x="893" y="387"/>
                    </a:lnTo>
                    <a:lnTo>
                      <a:pt x="958" y="387"/>
                    </a:lnTo>
                    <a:lnTo>
                      <a:pt x="1023" y="383"/>
                    </a:lnTo>
                    <a:lnTo>
                      <a:pt x="1051" y="373"/>
                    </a:lnTo>
                    <a:lnTo>
                      <a:pt x="1070" y="369"/>
                    </a:lnTo>
                    <a:lnTo>
                      <a:pt x="1079" y="360"/>
                    </a:lnTo>
                    <a:lnTo>
                      <a:pt x="1098" y="346"/>
                    </a:lnTo>
                    <a:lnTo>
                      <a:pt x="1098" y="337"/>
                    </a:lnTo>
                    <a:lnTo>
                      <a:pt x="1107" y="323"/>
                    </a:lnTo>
                    <a:lnTo>
                      <a:pt x="1107" y="319"/>
                    </a:lnTo>
                    <a:lnTo>
                      <a:pt x="1126" y="314"/>
                    </a:lnTo>
                    <a:lnTo>
                      <a:pt x="1154" y="323"/>
                    </a:lnTo>
                    <a:lnTo>
                      <a:pt x="1163" y="323"/>
                    </a:lnTo>
                    <a:lnTo>
                      <a:pt x="1182" y="319"/>
                    </a:lnTo>
                    <a:lnTo>
                      <a:pt x="1219" y="314"/>
                    </a:lnTo>
                    <a:lnTo>
                      <a:pt x="1247" y="310"/>
                    </a:lnTo>
                    <a:lnTo>
                      <a:pt x="1275" y="296"/>
                    </a:lnTo>
                    <a:lnTo>
                      <a:pt x="1312" y="264"/>
                    </a:lnTo>
                    <a:lnTo>
                      <a:pt x="1349" y="223"/>
                    </a:lnTo>
                    <a:lnTo>
                      <a:pt x="1377" y="182"/>
                    </a:lnTo>
                    <a:lnTo>
                      <a:pt x="1405" y="155"/>
                    </a:lnTo>
                    <a:lnTo>
                      <a:pt x="1433" y="137"/>
                    </a:lnTo>
                    <a:lnTo>
                      <a:pt x="1442" y="132"/>
                    </a:lnTo>
                    <a:lnTo>
                      <a:pt x="1461" y="127"/>
                    </a:lnTo>
                    <a:lnTo>
                      <a:pt x="1479" y="127"/>
                    </a:lnTo>
                    <a:lnTo>
                      <a:pt x="1488" y="123"/>
                    </a:lnTo>
                    <a:lnTo>
                      <a:pt x="1516" y="114"/>
                    </a:lnTo>
                    <a:lnTo>
                      <a:pt x="1544" y="100"/>
                    </a:lnTo>
                    <a:lnTo>
                      <a:pt x="1563" y="82"/>
                    </a:lnTo>
                    <a:lnTo>
                      <a:pt x="1581" y="68"/>
                    </a:lnTo>
                    <a:lnTo>
                      <a:pt x="1619" y="50"/>
                    </a:lnTo>
                    <a:lnTo>
                      <a:pt x="1665" y="36"/>
                    </a:lnTo>
                    <a:lnTo>
                      <a:pt x="1712" y="27"/>
                    </a:lnTo>
                    <a:lnTo>
                      <a:pt x="1758" y="9"/>
                    </a:lnTo>
                    <a:lnTo>
                      <a:pt x="1786" y="5"/>
                    </a:lnTo>
                    <a:lnTo>
                      <a:pt x="1814" y="0"/>
                    </a:lnTo>
                    <a:lnTo>
                      <a:pt x="1805" y="820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36003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6876" name="Freeform 12"/>
              <p:cNvSpPr>
                <a:spLocks/>
              </p:cNvSpPr>
              <p:nvPr/>
            </p:nvSpPr>
            <p:spPr bwMode="auto">
              <a:xfrm>
                <a:off x="3514" y="2351"/>
                <a:ext cx="2343" cy="1096"/>
              </a:xfrm>
              <a:custGeom>
                <a:avLst/>
                <a:gdLst/>
                <a:ahLst/>
                <a:cxnLst>
                  <a:cxn ang="0">
                    <a:pos x="1761" y="1095"/>
                  </a:cxn>
                  <a:cxn ang="0">
                    <a:pos x="609" y="1095"/>
                  </a:cxn>
                  <a:cxn ang="0">
                    <a:pos x="18" y="1078"/>
                  </a:cxn>
                  <a:cxn ang="0">
                    <a:pos x="0" y="1045"/>
                  </a:cxn>
                  <a:cxn ang="0">
                    <a:pos x="9" y="1012"/>
                  </a:cxn>
                  <a:cxn ang="0">
                    <a:pos x="46" y="990"/>
                  </a:cxn>
                  <a:cxn ang="0">
                    <a:pos x="112" y="968"/>
                  </a:cxn>
                  <a:cxn ang="0">
                    <a:pos x="168" y="918"/>
                  </a:cxn>
                  <a:cxn ang="0">
                    <a:pos x="234" y="901"/>
                  </a:cxn>
                  <a:cxn ang="0">
                    <a:pos x="290" y="901"/>
                  </a:cxn>
                  <a:cxn ang="0">
                    <a:pos x="318" y="879"/>
                  </a:cxn>
                  <a:cxn ang="0">
                    <a:pos x="393" y="829"/>
                  </a:cxn>
                  <a:cxn ang="0">
                    <a:pos x="468" y="785"/>
                  </a:cxn>
                  <a:cxn ang="0">
                    <a:pos x="599" y="813"/>
                  </a:cxn>
                  <a:cxn ang="0">
                    <a:pos x="759" y="807"/>
                  </a:cxn>
                  <a:cxn ang="0">
                    <a:pos x="852" y="774"/>
                  </a:cxn>
                  <a:cxn ang="0">
                    <a:pos x="937" y="735"/>
                  </a:cxn>
                  <a:cxn ang="0">
                    <a:pos x="1030" y="647"/>
                  </a:cxn>
                  <a:cxn ang="0">
                    <a:pos x="1049" y="614"/>
                  </a:cxn>
                  <a:cxn ang="0">
                    <a:pos x="1124" y="536"/>
                  </a:cxn>
                  <a:cxn ang="0">
                    <a:pos x="1152" y="520"/>
                  </a:cxn>
                  <a:cxn ang="0">
                    <a:pos x="1311" y="514"/>
                  </a:cxn>
                  <a:cxn ang="0">
                    <a:pos x="1386" y="481"/>
                  </a:cxn>
                  <a:cxn ang="0">
                    <a:pos x="1414" y="453"/>
                  </a:cxn>
                  <a:cxn ang="0">
                    <a:pos x="1433" y="431"/>
                  </a:cxn>
                  <a:cxn ang="0">
                    <a:pos x="1461" y="426"/>
                  </a:cxn>
                  <a:cxn ang="0">
                    <a:pos x="1499" y="437"/>
                  </a:cxn>
                  <a:cxn ang="0">
                    <a:pos x="1546" y="431"/>
                  </a:cxn>
                  <a:cxn ang="0">
                    <a:pos x="1611" y="420"/>
                  </a:cxn>
                  <a:cxn ang="0">
                    <a:pos x="1695" y="359"/>
                  </a:cxn>
                  <a:cxn ang="0">
                    <a:pos x="1780" y="249"/>
                  </a:cxn>
                  <a:cxn ang="0">
                    <a:pos x="1845" y="182"/>
                  </a:cxn>
                  <a:cxn ang="0">
                    <a:pos x="1920" y="171"/>
                  </a:cxn>
                  <a:cxn ang="0">
                    <a:pos x="1995" y="138"/>
                  </a:cxn>
                  <a:cxn ang="0">
                    <a:pos x="2033" y="94"/>
                  </a:cxn>
                  <a:cxn ang="0">
                    <a:pos x="2145" y="55"/>
                  </a:cxn>
                  <a:cxn ang="0">
                    <a:pos x="2239" y="27"/>
                  </a:cxn>
                  <a:cxn ang="0">
                    <a:pos x="2305" y="5"/>
                  </a:cxn>
                  <a:cxn ang="0">
                    <a:pos x="2333" y="1095"/>
                  </a:cxn>
                </a:cxnLst>
                <a:rect l="0" t="0" r="r" b="b"/>
                <a:pathLst>
                  <a:path w="2343" h="1096">
                    <a:moveTo>
                      <a:pt x="2333" y="1095"/>
                    </a:moveTo>
                    <a:lnTo>
                      <a:pt x="1761" y="1095"/>
                    </a:lnTo>
                    <a:lnTo>
                      <a:pt x="1180" y="1095"/>
                    </a:lnTo>
                    <a:lnTo>
                      <a:pt x="609" y="1095"/>
                    </a:lnTo>
                    <a:lnTo>
                      <a:pt x="28" y="1084"/>
                    </a:lnTo>
                    <a:lnTo>
                      <a:pt x="18" y="1078"/>
                    </a:lnTo>
                    <a:lnTo>
                      <a:pt x="9" y="1062"/>
                    </a:lnTo>
                    <a:lnTo>
                      <a:pt x="0" y="1045"/>
                    </a:lnTo>
                    <a:lnTo>
                      <a:pt x="0" y="1040"/>
                    </a:lnTo>
                    <a:lnTo>
                      <a:pt x="9" y="1012"/>
                    </a:lnTo>
                    <a:lnTo>
                      <a:pt x="28" y="1001"/>
                    </a:lnTo>
                    <a:lnTo>
                      <a:pt x="46" y="990"/>
                    </a:lnTo>
                    <a:lnTo>
                      <a:pt x="75" y="984"/>
                    </a:lnTo>
                    <a:lnTo>
                      <a:pt x="112" y="968"/>
                    </a:lnTo>
                    <a:lnTo>
                      <a:pt x="140" y="946"/>
                    </a:lnTo>
                    <a:lnTo>
                      <a:pt x="168" y="918"/>
                    </a:lnTo>
                    <a:lnTo>
                      <a:pt x="196" y="896"/>
                    </a:lnTo>
                    <a:lnTo>
                      <a:pt x="234" y="901"/>
                    </a:lnTo>
                    <a:lnTo>
                      <a:pt x="271" y="901"/>
                    </a:lnTo>
                    <a:lnTo>
                      <a:pt x="290" y="901"/>
                    </a:lnTo>
                    <a:lnTo>
                      <a:pt x="299" y="890"/>
                    </a:lnTo>
                    <a:lnTo>
                      <a:pt x="318" y="879"/>
                    </a:lnTo>
                    <a:lnTo>
                      <a:pt x="356" y="857"/>
                    </a:lnTo>
                    <a:lnTo>
                      <a:pt x="393" y="829"/>
                    </a:lnTo>
                    <a:lnTo>
                      <a:pt x="431" y="802"/>
                    </a:lnTo>
                    <a:lnTo>
                      <a:pt x="468" y="785"/>
                    </a:lnTo>
                    <a:lnTo>
                      <a:pt x="534" y="802"/>
                    </a:lnTo>
                    <a:lnTo>
                      <a:pt x="599" y="813"/>
                    </a:lnTo>
                    <a:lnTo>
                      <a:pt x="684" y="813"/>
                    </a:lnTo>
                    <a:lnTo>
                      <a:pt x="759" y="807"/>
                    </a:lnTo>
                    <a:lnTo>
                      <a:pt x="805" y="796"/>
                    </a:lnTo>
                    <a:lnTo>
                      <a:pt x="852" y="774"/>
                    </a:lnTo>
                    <a:lnTo>
                      <a:pt x="890" y="752"/>
                    </a:lnTo>
                    <a:lnTo>
                      <a:pt x="937" y="735"/>
                    </a:lnTo>
                    <a:lnTo>
                      <a:pt x="983" y="691"/>
                    </a:lnTo>
                    <a:lnTo>
                      <a:pt x="1030" y="647"/>
                    </a:lnTo>
                    <a:lnTo>
                      <a:pt x="1040" y="636"/>
                    </a:lnTo>
                    <a:lnTo>
                      <a:pt x="1049" y="614"/>
                    </a:lnTo>
                    <a:lnTo>
                      <a:pt x="1086" y="575"/>
                    </a:lnTo>
                    <a:lnTo>
                      <a:pt x="1124" y="536"/>
                    </a:lnTo>
                    <a:lnTo>
                      <a:pt x="1133" y="525"/>
                    </a:lnTo>
                    <a:lnTo>
                      <a:pt x="1152" y="520"/>
                    </a:lnTo>
                    <a:lnTo>
                      <a:pt x="1236" y="520"/>
                    </a:lnTo>
                    <a:lnTo>
                      <a:pt x="1311" y="514"/>
                    </a:lnTo>
                    <a:lnTo>
                      <a:pt x="1358" y="498"/>
                    </a:lnTo>
                    <a:lnTo>
                      <a:pt x="1386" y="481"/>
                    </a:lnTo>
                    <a:lnTo>
                      <a:pt x="1405" y="464"/>
                    </a:lnTo>
                    <a:lnTo>
                      <a:pt x="1414" y="453"/>
                    </a:lnTo>
                    <a:lnTo>
                      <a:pt x="1424" y="437"/>
                    </a:lnTo>
                    <a:lnTo>
                      <a:pt x="1433" y="431"/>
                    </a:lnTo>
                    <a:lnTo>
                      <a:pt x="1443" y="431"/>
                    </a:lnTo>
                    <a:lnTo>
                      <a:pt x="1461" y="426"/>
                    </a:lnTo>
                    <a:lnTo>
                      <a:pt x="1489" y="437"/>
                    </a:lnTo>
                    <a:lnTo>
                      <a:pt x="1499" y="437"/>
                    </a:lnTo>
                    <a:lnTo>
                      <a:pt x="1527" y="431"/>
                    </a:lnTo>
                    <a:lnTo>
                      <a:pt x="1546" y="431"/>
                    </a:lnTo>
                    <a:lnTo>
                      <a:pt x="1574" y="426"/>
                    </a:lnTo>
                    <a:lnTo>
                      <a:pt x="1611" y="420"/>
                    </a:lnTo>
                    <a:lnTo>
                      <a:pt x="1639" y="404"/>
                    </a:lnTo>
                    <a:lnTo>
                      <a:pt x="1695" y="359"/>
                    </a:lnTo>
                    <a:lnTo>
                      <a:pt x="1733" y="304"/>
                    </a:lnTo>
                    <a:lnTo>
                      <a:pt x="1780" y="249"/>
                    </a:lnTo>
                    <a:lnTo>
                      <a:pt x="1808" y="215"/>
                    </a:lnTo>
                    <a:lnTo>
                      <a:pt x="1845" y="182"/>
                    </a:lnTo>
                    <a:lnTo>
                      <a:pt x="1883" y="177"/>
                    </a:lnTo>
                    <a:lnTo>
                      <a:pt x="1920" y="171"/>
                    </a:lnTo>
                    <a:lnTo>
                      <a:pt x="1958" y="155"/>
                    </a:lnTo>
                    <a:lnTo>
                      <a:pt x="1995" y="138"/>
                    </a:lnTo>
                    <a:lnTo>
                      <a:pt x="2014" y="116"/>
                    </a:lnTo>
                    <a:lnTo>
                      <a:pt x="2033" y="94"/>
                    </a:lnTo>
                    <a:lnTo>
                      <a:pt x="2089" y="72"/>
                    </a:lnTo>
                    <a:lnTo>
                      <a:pt x="2145" y="55"/>
                    </a:lnTo>
                    <a:lnTo>
                      <a:pt x="2211" y="38"/>
                    </a:lnTo>
                    <a:lnTo>
                      <a:pt x="2239" y="27"/>
                    </a:lnTo>
                    <a:lnTo>
                      <a:pt x="2276" y="16"/>
                    </a:lnTo>
                    <a:lnTo>
                      <a:pt x="2305" y="5"/>
                    </a:lnTo>
                    <a:lnTo>
                      <a:pt x="2342" y="0"/>
                    </a:lnTo>
                    <a:lnTo>
                      <a:pt x="2333" y="1095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36003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6877" name="Freeform 13"/>
              <p:cNvSpPr>
                <a:spLocks/>
              </p:cNvSpPr>
              <p:nvPr/>
            </p:nvSpPr>
            <p:spPr bwMode="auto">
              <a:xfrm>
                <a:off x="4297" y="2642"/>
                <a:ext cx="1517" cy="1393"/>
              </a:xfrm>
              <a:custGeom>
                <a:avLst/>
                <a:gdLst/>
                <a:ahLst/>
                <a:cxnLst>
                  <a:cxn ang="0">
                    <a:pos x="1135" y="1392"/>
                  </a:cxn>
                  <a:cxn ang="0">
                    <a:pos x="391" y="1392"/>
                  </a:cxn>
                  <a:cxn ang="0">
                    <a:pos x="9" y="1373"/>
                  </a:cxn>
                  <a:cxn ang="0">
                    <a:pos x="0" y="1327"/>
                  </a:cxn>
                  <a:cxn ang="0">
                    <a:pos x="9" y="1288"/>
                  </a:cxn>
                  <a:cxn ang="0">
                    <a:pos x="28" y="1256"/>
                  </a:cxn>
                  <a:cxn ang="0">
                    <a:pos x="65" y="1230"/>
                  </a:cxn>
                  <a:cxn ang="0">
                    <a:pos x="102" y="1165"/>
                  </a:cxn>
                  <a:cxn ang="0">
                    <a:pos x="149" y="1140"/>
                  </a:cxn>
                  <a:cxn ang="0">
                    <a:pos x="186" y="1146"/>
                  </a:cxn>
                  <a:cxn ang="0">
                    <a:pos x="205" y="1114"/>
                  </a:cxn>
                  <a:cxn ang="0">
                    <a:pos x="260" y="1049"/>
                  </a:cxn>
                  <a:cxn ang="0">
                    <a:pos x="307" y="997"/>
                  </a:cxn>
                  <a:cxn ang="0">
                    <a:pos x="381" y="1036"/>
                  </a:cxn>
                  <a:cxn ang="0">
                    <a:pos x="484" y="1023"/>
                  </a:cxn>
                  <a:cxn ang="0">
                    <a:pos x="549" y="984"/>
                  </a:cxn>
                  <a:cxn ang="0">
                    <a:pos x="605" y="932"/>
                  </a:cxn>
                  <a:cxn ang="0">
                    <a:pos x="670" y="822"/>
                  </a:cxn>
                  <a:cxn ang="0">
                    <a:pos x="679" y="783"/>
                  </a:cxn>
                  <a:cxn ang="0">
                    <a:pos x="707" y="699"/>
                  </a:cxn>
                  <a:cxn ang="0">
                    <a:pos x="735" y="667"/>
                  </a:cxn>
                  <a:cxn ang="0">
                    <a:pos x="800" y="654"/>
                  </a:cxn>
                  <a:cxn ang="0">
                    <a:pos x="874" y="634"/>
                  </a:cxn>
                  <a:cxn ang="0">
                    <a:pos x="893" y="609"/>
                  </a:cxn>
                  <a:cxn ang="0">
                    <a:pos x="921" y="570"/>
                  </a:cxn>
                  <a:cxn ang="0">
                    <a:pos x="930" y="544"/>
                  </a:cxn>
                  <a:cxn ang="0">
                    <a:pos x="958" y="550"/>
                  </a:cxn>
                  <a:cxn ang="0">
                    <a:pos x="986" y="544"/>
                  </a:cxn>
                  <a:cxn ang="0">
                    <a:pos x="1042" y="524"/>
                  </a:cxn>
                  <a:cxn ang="0">
                    <a:pos x="1097" y="447"/>
                  </a:cxn>
                  <a:cxn ang="0">
                    <a:pos x="1153" y="311"/>
                  </a:cxn>
                  <a:cxn ang="0">
                    <a:pos x="1190" y="233"/>
                  </a:cxn>
                  <a:cxn ang="0">
                    <a:pos x="1246" y="214"/>
                  </a:cxn>
                  <a:cxn ang="0">
                    <a:pos x="1293" y="168"/>
                  </a:cxn>
                  <a:cxn ang="0">
                    <a:pos x="1321" y="116"/>
                  </a:cxn>
                  <a:cxn ang="0">
                    <a:pos x="1395" y="65"/>
                  </a:cxn>
                  <a:cxn ang="0">
                    <a:pos x="1469" y="19"/>
                  </a:cxn>
                  <a:cxn ang="0">
                    <a:pos x="1516" y="0"/>
                  </a:cxn>
                </a:cxnLst>
                <a:rect l="0" t="0" r="r" b="b"/>
                <a:pathLst>
                  <a:path w="1517" h="1393">
                    <a:moveTo>
                      <a:pt x="1507" y="1392"/>
                    </a:moveTo>
                    <a:lnTo>
                      <a:pt x="1135" y="1392"/>
                    </a:lnTo>
                    <a:lnTo>
                      <a:pt x="763" y="1392"/>
                    </a:lnTo>
                    <a:lnTo>
                      <a:pt x="391" y="1392"/>
                    </a:lnTo>
                    <a:lnTo>
                      <a:pt x="19" y="1379"/>
                    </a:lnTo>
                    <a:lnTo>
                      <a:pt x="9" y="1373"/>
                    </a:lnTo>
                    <a:lnTo>
                      <a:pt x="9" y="1353"/>
                    </a:lnTo>
                    <a:lnTo>
                      <a:pt x="0" y="1327"/>
                    </a:lnTo>
                    <a:lnTo>
                      <a:pt x="0" y="1321"/>
                    </a:lnTo>
                    <a:lnTo>
                      <a:pt x="9" y="1288"/>
                    </a:lnTo>
                    <a:lnTo>
                      <a:pt x="19" y="1269"/>
                    </a:lnTo>
                    <a:lnTo>
                      <a:pt x="28" y="1256"/>
                    </a:lnTo>
                    <a:lnTo>
                      <a:pt x="46" y="1250"/>
                    </a:lnTo>
                    <a:lnTo>
                      <a:pt x="65" y="1230"/>
                    </a:lnTo>
                    <a:lnTo>
                      <a:pt x="84" y="1198"/>
                    </a:lnTo>
                    <a:lnTo>
                      <a:pt x="102" y="1165"/>
                    </a:lnTo>
                    <a:lnTo>
                      <a:pt x="121" y="1133"/>
                    </a:lnTo>
                    <a:lnTo>
                      <a:pt x="149" y="1140"/>
                    </a:lnTo>
                    <a:lnTo>
                      <a:pt x="177" y="1146"/>
                    </a:lnTo>
                    <a:lnTo>
                      <a:pt x="186" y="1146"/>
                    </a:lnTo>
                    <a:lnTo>
                      <a:pt x="195" y="1133"/>
                    </a:lnTo>
                    <a:lnTo>
                      <a:pt x="205" y="1114"/>
                    </a:lnTo>
                    <a:lnTo>
                      <a:pt x="232" y="1088"/>
                    </a:lnTo>
                    <a:lnTo>
                      <a:pt x="260" y="1049"/>
                    </a:lnTo>
                    <a:lnTo>
                      <a:pt x="279" y="1016"/>
                    </a:lnTo>
                    <a:lnTo>
                      <a:pt x="307" y="997"/>
                    </a:lnTo>
                    <a:lnTo>
                      <a:pt x="344" y="1016"/>
                    </a:lnTo>
                    <a:lnTo>
                      <a:pt x="381" y="1036"/>
                    </a:lnTo>
                    <a:lnTo>
                      <a:pt x="437" y="1029"/>
                    </a:lnTo>
                    <a:lnTo>
                      <a:pt x="484" y="1023"/>
                    </a:lnTo>
                    <a:lnTo>
                      <a:pt x="521" y="1010"/>
                    </a:lnTo>
                    <a:lnTo>
                      <a:pt x="549" y="984"/>
                    </a:lnTo>
                    <a:lnTo>
                      <a:pt x="577" y="958"/>
                    </a:lnTo>
                    <a:lnTo>
                      <a:pt x="605" y="932"/>
                    </a:lnTo>
                    <a:lnTo>
                      <a:pt x="632" y="874"/>
                    </a:lnTo>
                    <a:lnTo>
                      <a:pt x="670" y="822"/>
                    </a:lnTo>
                    <a:lnTo>
                      <a:pt x="679" y="803"/>
                    </a:lnTo>
                    <a:lnTo>
                      <a:pt x="679" y="783"/>
                    </a:lnTo>
                    <a:lnTo>
                      <a:pt x="698" y="725"/>
                    </a:lnTo>
                    <a:lnTo>
                      <a:pt x="707" y="699"/>
                    </a:lnTo>
                    <a:lnTo>
                      <a:pt x="725" y="680"/>
                    </a:lnTo>
                    <a:lnTo>
                      <a:pt x="735" y="667"/>
                    </a:lnTo>
                    <a:lnTo>
                      <a:pt x="744" y="660"/>
                    </a:lnTo>
                    <a:lnTo>
                      <a:pt x="800" y="654"/>
                    </a:lnTo>
                    <a:lnTo>
                      <a:pt x="856" y="647"/>
                    </a:lnTo>
                    <a:lnTo>
                      <a:pt x="874" y="634"/>
                    </a:lnTo>
                    <a:lnTo>
                      <a:pt x="884" y="622"/>
                    </a:lnTo>
                    <a:lnTo>
                      <a:pt x="893" y="609"/>
                    </a:lnTo>
                    <a:lnTo>
                      <a:pt x="911" y="589"/>
                    </a:lnTo>
                    <a:lnTo>
                      <a:pt x="921" y="570"/>
                    </a:lnTo>
                    <a:lnTo>
                      <a:pt x="921" y="557"/>
                    </a:lnTo>
                    <a:lnTo>
                      <a:pt x="930" y="544"/>
                    </a:lnTo>
                    <a:lnTo>
                      <a:pt x="939" y="537"/>
                    </a:lnTo>
                    <a:lnTo>
                      <a:pt x="958" y="550"/>
                    </a:lnTo>
                    <a:lnTo>
                      <a:pt x="967" y="550"/>
                    </a:lnTo>
                    <a:lnTo>
                      <a:pt x="986" y="544"/>
                    </a:lnTo>
                    <a:lnTo>
                      <a:pt x="1023" y="537"/>
                    </a:lnTo>
                    <a:lnTo>
                      <a:pt x="1042" y="524"/>
                    </a:lnTo>
                    <a:lnTo>
                      <a:pt x="1060" y="505"/>
                    </a:lnTo>
                    <a:lnTo>
                      <a:pt x="1097" y="447"/>
                    </a:lnTo>
                    <a:lnTo>
                      <a:pt x="1125" y="382"/>
                    </a:lnTo>
                    <a:lnTo>
                      <a:pt x="1153" y="311"/>
                    </a:lnTo>
                    <a:lnTo>
                      <a:pt x="1172" y="272"/>
                    </a:lnTo>
                    <a:lnTo>
                      <a:pt x="1190" y="233"/>
                    </a:lnTo>
                    <a:lnTo>
                      <a:pt x="1218" y="220"/>
                    </a:lnTo>
                    <a:lnTo>
                      <a:pt x="1246" y="214"/>
                    </a:lnTo>
                    <a:lnTo>
                      <a:pt x="1274" y="194"/>
                    </a:lnTo>
                    <a:lnTo>
                      <a:pt x="1293" y="168"/>
                    </a:lnTo>
                    <a:lnTo>
                      <a:pt x="1302" y="136"/>
                    </a:lnTo>
                    <a:lnTo>
                      <a:pt x="1321" y="116"/>
                    </a:lnTo>
                    <a:lnTo>
                      <a:pt x="1349" y="84"/>
                    </a:lnTo>
                    <a:lnTo>
                      <a:pt x="1395" y="65"/>
                    </a:lnTo>
                    <a:lnTo>
                      <a:pt x="1432" y="52"/>
                    </a:lnTo>
                    <a:lnTo>
                      <a:pt x="1469" y="19"/>
                    </a:lnTo>
                    <a:lnTo>
                      <a:pt x="1488" y="6"/>
                    </a:lnTo>
                    <a:lnTo>
                      <a:pt x="1516" y="0"/>
                    </a:lnTo>
                    <a:lnTo>
                      <a:pt x="1507" y="1392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36003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pic>
            <p:nvPicPr>
              <p:cNvPr id="36878" name="Picture 14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98" y="3360"/>
                <a:ext cx="204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79" name="Picture 1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4" y="331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0" name="Picture 16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42" y="3504"/>
                <a:ext cx="155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1" name="Picture 17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54" y="3456"/>
                <a:ext cx="252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2" name="Picture 18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13" y="3552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3" name="Picture 19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96" y="3408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4" name="Picture 20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01" y="3456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5" name="Picture 21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45" y="3600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6" name="Picture 22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391" y="3360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7" name="Picture 23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47" y="3456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8" name="Picture 24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40" y="3456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9" name="Picture 25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440" y="3600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0" name="Picture 26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86" y="3504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1" name="Picture 27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537" y="3600"/>
                <a:ext cx="204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2" name="Picture 28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416" y="3648"/>
                <a:ext cx="15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3" name="Picture 29"/>
              <p:cNvPicPr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611" y="3648"/>
                <a:ext cx="20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4" name="Picture 30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757" y="3600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5" name="Picture 31"/>
              <p:cNvPicPr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464" y="3648"/>
                <a:ext cx="204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6" name="Picture 32"/>
              <p:cNvPicPr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318" y="3600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7" name="Picture 33"/>
              <p:cNvPicPr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806" y="3696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8" name="Picture 34"/>
              <p:cNvPicPr>
                <a:picLocks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221" y="3504"/>
                <a:ext cx="20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99" name="Picture 35"/>
              <p:cNvPicPr>
                <a:picLocks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147" y="2784"/>
                <a:ext cx="10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0" name="Picture 36"/>
              <p:cNvPicPr>
                <a:picLocks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2391" y="2736"/>
                <a:ext cx="5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1" name="Picture 37"/>
              <p:cNvPicPr>
                <a:picLocks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2342" y="2784"/>
                <a:ext cx="10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2" name="Picture 38"/>
              <p:cNvPicPr>
                <a:picLocks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2440" y="2784"/>
                <a:ext cx="5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3" name="Picture 39"/>
              <p:cNvPicPr>
                <a:picLocks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2098" y="2832"/>
                <a:ext cx="10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4" name="Picture 40"/>
              <p:cNvPicPr>
                <a:picLocks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2342" y="2784"/>
                <a:ext cx="5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5" name="Picture 41"/>
              <p:cNvPicPr>
                <a:picLocks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2489" y="2784"/>
                <a:ext cx="105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6" name="Picture 42"/>
              <p:cNvPicPr>
                <a:picLocks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2586" y="2784"/>
                <a:ext cx="5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7" name="Picture 43"/>
              <p:cNvPicPr>
                <a:picLocks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2391" y="2736"/>
                <a:ext cx="10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8" name="Picture 44"/>
              <p:cNvPicPr>
                <a:picLocks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2489" y="2736"/>
                <a:ext cx="5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09" name="Picture 45"/>
              <p:cNvPicPr>
                <a:picLocks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2294" y="2832"/>
                <a:ext cx="105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0" name="Picture 46"/>
              <p:cNvPicPr>
                <a:picLocks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2391" y="2832"/>
                <a:ext cx="5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1" name="Picture 47"/>
              <p:cNvPicPr>
                <a:picLocks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2391" y="2832"/>
                <a:ext cx="10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2" name="Picture 48"/>
              <p:cNvPicPr>
                <a:picLocks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2489" y="2832"/>
                <a:ext cx="5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3" name="Picture 49"/>
              <p:cNvPicPr>
                <a:picLocks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2489" y="2928"/>
                <a:ext cx="105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4" name="Picture 50"/>
              <p:cNvPicPr>
                <a:picLocks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2586" y="2928"/>
                <a:ext cx="5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5" name="Picture 51"/>
              <p:cNvPicPr>
                <a:picLocks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2733" y="2880"/>
                <a:ext cx="105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6" name="Picture 52"/>
              <p:cNvPicPr>
                <a:picLocks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2440" y="2880"/>
                <a:ext cx="5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7" name="Picture 53"/>
              <p:cNvPicPr>
                <a:picLocks noChangeArrowheads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2537" y="2880"/>
                <a:ext cx="10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18" name="Picture 54"/>
              <p:cNvPicPr>
                <a:picLocks noChangeArrowheads="1"/>
              </p:cNvPicPr>
              <p:nvPr/>
            </p:nvPicPr>
            <p:blipFill>
              <a:blip r:embed="rId43" cstate="print"/>
              <a:srcRect/>
              <a:stretch>
                <a:fillRect/>
              </a:stretch>
            </p:blipFill>
            <p:spPr bwMode="auto">
              <a:xfrm>
                <a:off x="2635" y="2880"/>
                <a:ext cx="5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-76200" y="2667000"/>
            <a:ext cx="9220200" cy="4160838"/>
            <a:chOff x="-48" y="1680"/>
            <a:chExt cx="5808" cy="2621"/>
          </a:xfrm>
        </p:grpSpPr>
        <p:sp>
          <p:nvSpPr>
            <p:cNvPr id="36921" name="Freeform 57"/>
            <p:cNvSpPr>
              <a:spLocks/>
            </p:cNvSpPr>
            <p:nvPr/>
          </p:nvSpPr>
          <p:spPr bwMode="auto">
            <a:xfrm>
              <a:off x="1456" y="2192"/>
              <a:ext cx="3259" cy="2109"/>
            </a:xfrm>
            <a:custGeom>
              <a:avLst/>
              <a:gdLst/>
              <a:ahLst/>
              <a:cxnLst>
                <a:cxn ang="0">
                  <a:pos x="739" y="1977"/>
                </a:cxn>
                <a:cxn ang="0">
                  <a:pos x="596" y="1866"/>
                </a:cxn>
                <a:cxn ang="0">
                  <a:pos x="301" y="1749"/>
                </a:cxn>
                <a:cxn ang="0">
                  <a:pos x="37" y="1521"/>
                </a:cxn>
                <a:cxn ang="0">
                  <a:pos x="113" y="1375"/>
                </a:cxn>
                <a:cxn ang="0">
                  <a:pos x="505" y="1258"/>
                </a:cxn>
                <a:cxn ang="0">
                  <a:pos x="565" y="1189"/>
                </a:cxn>
                <a:cxn ang="0">
                  <a:pos x="603" y="1057"/>
                </a:cxn>
                <a:cxn ang="0">
                  <a:pos x="535" y="961"/>
                </a:cxn>
                <a:cxn ang="0">
                  <a:pos x="354" y="878"/>
                </a:cxn>
                <a:cxn ang="0">
                  <a:pos x="7" y="753"/>
                </a:cxn>
                <a:cxn ang="0">
                  <a:pos x="90" y="643"/>
                </a:cxn>
                <a:cxn ang="0">
                  <a:pos x="316" y="490"/>
                </a:cxn>
                <a:cxn ang="0">
                  <a:pos x="535" y="421"/>
                </a:cxn>
                <a:cxn ang="0">
                  <a:pos x="392" y="338"/>
                </a:cxn>
                <a:cxn ang="0">
                  <a:pos x="528" y="235"/>
                </a:cxn>
                <a:cxn ang="0">
                  <a:pos x="761" y="145"/>
                </a:cxn>
                <a:cxn ang="0">
                  <a:pos x="958" y="131"/>
                </a:cxn>
                <a:cxn ang="0">
                  <a:pos x="1025" y="62"/>
                </a:cxn>
                <a:cxn ang="0">
                  <a:pos x="1229" y="20"/>
                </a:cxn>
                <a:cxn ang="0">
                  <a:pos x="1538" y="7"/>
                </a:cxn>
                <a:cxn ang="0">
                  <a:pos x="1765" y="69"/>
                </a:cxn>
                <a:cxn ang="0">
                  <a:pos x="1900" y="76"/>
                </a:cxn>
                <a:cxn ang="0">
                  <a:pos x="1983" y="55"/>
                </a:cxn>
                <a:cxn ang="0">
                  <a:pos x="2172" y="117"/>
                </a:cxn>
                <a:cxn ang="0">
                  <a:pos x="2338" y="76"/>
                </a:cxn>
                <a:cxn ang="0">
                  <a:pos x="2496" y="27"/>
                </a:cxn>
                <a:cxn ang="0">
                  <a:pos x="2617" y="20"/>
                </a:cxn>
                <a:cxn ang="0">
                  <a:pos x="2805" y="20"/>
                </a:cxn>
                <a:cxn ang="0">
                  <a:pos x="3024" y="145"/>
                </a:cxn>
                <a:cxn ang="0">
                  <a:pos x="2873" y="207"/>
                </a:cxn>
                <a:cxn ang="0">
                  <a:pos x="2858" y="297"/>
                </a:cxn>
                <a:cxn ang="0">
                  <a:pos x="2783" y="463"/>
                </a:cxn>
                <a:cxn ang="0">
                  <a:pos x="2783" y="601"/>
                </a:cxn>
                <a:cxn ang="0">
                  <a:pos x="3258" y="656"/>
                </a:cxn>
                <a:cxn ang="0">
                  <a:pos x="3002" y="781"/>
                </a:cxn>
                <a:cxn ang="0">
                  <a:pos x="3002" y="843"/>
                </a:cxn>
                <a:cxn ang="0">
                  <a:pos x="2715" y="878"/>
                </a:cxn>
                <a:cxn ang="0">
                  <a:pos x="2685" y="919"/>
                </a:cxn>
                <a:cxn ang="0">
                  <a:pos x="2406" y="988"/>
                </a:cxn>
                <a:cxn ang="0">
                  <a:pos x="2277" y="1127"/>
                </a:cxn>
                <a:cxn ang="0">
                  <a:pos x="2149" y="1203"/>
                </a:cxn>
                <a:cxn ang="0">
                  <a:pos x="2172" y="1306"/>
                </a:cxn>
                <a:cxn ang="0">
                  <a:pos x="2594" y="1382"/>
                </a:cxn>
                <a:cxn ang="0">
                  <a:pos x="2692" y="1541"/>
                </a:cxn>
                <a:cxn ang="0">
                  <a:pos x="2745" y="1610"/>
                </a:cxn>
                <a:cxn ang="0">
                  <a:pos x="2753" y="1714"/>
                </a:cxn>
                <a:cxn ang="0">
                  <a:pos x="2557" y="1839"/>
                </a:cxn>
                <a:cxn ang="0">
                  <a:pos x="2489" y="1866"/>
                </a:cxn>
                <a:cxn ang="0">
                  <a:pos x="2315" y="2018"/>
                </a:cxn>
                <a:cxn ang="0">
                  <a:pos x="1795" y="2101"/>
                </a:cxn>
                <a:cxn ang="0">
                  <a:pos x="1674" y="2074"/>
                </a:cxn>
                <a:cxn ang="0">
                  <a:pos x="1380" y="2088"/>
                </a:cxn>
                <a:cxn ang="0">
                  <a:pos x="958" y="2074"/>
                </a:cxn>
              </a:cxnLst>
              <a:rect l="0" t="0" r="r" b="b"/>
              <a:pathLst>
                <a:path w="3259" h="2109">
                  <a:moveTo>
                    <a:pt x="958" y="2074"/>
                  </a:moveTo>
                  <a:lnTo>
                    <a:pt x="882" y="2039"/>
                  </a:lnTo>
                  <a:lnTo>
                    <a:pt x="799" y="2005"/>
                  </a:lnTo>
                  <a:lnTo>
                    <a:pt x="777" y="1998"/>
                  </a:lnTo>
                  <a:lnTo>
                    <a:pt x="746" y="1991"/>
                  </a:lnTo>
                  <a:lnTo>
                    <a:pt x="739" y="1977"/>
                  </a:lnTo>
                  <a:lnTo>
                    <a:pt x="731" y="1977"/>
                  </a:lnTo>
                  <a:lnTo>
                    <a:pt x="724" y="1977"/>
                  </a:lnTo>
                  <a:lnTo>
                    <a:pt x="709" y="1970"/>
                  </a:lnTo>
                  <a:lnTo>
                    <a:pt x="671" y="1935"/>
                  </a:lnTo>
                  <a:lnTo>
                    <a:pt x="633" y="1901"/>
                  </a:lnTo>
                  <a:lnTo>
                    <a:pt x="596" y="1866"/>
                  </a:lnTo>
                  <a:lnTo>
                    <a:pt x="558" y="1846"/>
                  </a:lnTo>
                  <a:lnTo>
                    <a:pt x="513" y="1832"/>
                  </a:lnTo>
                  <a:lnTo>
                    <a:pt x="467" y="1825"/>
                  </a:lnTo>
                  <a:lnTo>
                    <a:pt x="415" y="1818"/>
                  </a:lnTo>
                  <a:lnTo>
                    <a:pt x="369" y="1797"/>
                  </a:lnTo>
                  <a:lnTo>
                    <a:pt x="301" y="1749"/>
                  </a:lnTo>
                  <a:lnTo>
                    <a:pt x="226" y="1721"/>
                  </a:lnTo>
                  <a:lnTo>
                    <a:pt x="181" y="1693"/>
                  </a:lnTo>
                  <a:lnTo>
                    <a:pt x="128" y="1666"/>
                  </a:lnTo>
                  <a:lnTo>
                    <a:pt x="90" y="1604"/>
                  </a:lnTo>
                  <a:lnTo>
                    <a:pt x="45" y="1541"/>
                  </a:lnTo>
                  <a:lnTo>
                    <a:pt x="37" y="1521"/>
                  </a:lnTo>
                  <a:lnTo>
                    <a:pt x="30" y="1493"/>
                  </a:lnTo>
                  <a:lnTo>
                    <a:pt x="37" y="1458"/>
                  </a:lnTo>
                  <a:lnTo>
                    <a:pt x="37" y="1438"/>
                  </a:lnTo>
                  <a:lnTo>
                    <a:pt x="45" y="1424"/>
                  </a:lnTo>
                  <a:lnTo>
                    <a:pt x="75" y="1396"/>
                  </a:lnTo>
                  <a:lnTo>
                    <a:pt x="113" y="1375"/>
                  </a:lnTo>
                  <a:lnTo>
                    <a:pt x="188" y="1355"/>
                  </a:lnTo>
                  <a:lnTo>
                    <a:pt x="271" y="1334"/>
                  </a:lnTo>
                  <a:lnTo>
                    <a:pt x="347" y="1320"/>
                  </a:lnTo>
                  <a:lnTo>
                    <a:pt x="415" y="1299"/>
                  </a:lnTo>
                  <a:lnTo>
                    <a:pt x="482" y="1272"/>
                  </a:lnTo>
                  <a:lnTo>
                    <a:pt x="505" y="1258"/>
                  </a:lnTo>
                  <a:lnTo>
                    <a:pt x="520" y="1251"/>
                  </a:lnTo>
                  <a:lnTo>
                    <a:pt x="528" y="1237"/>
                  </a:lnTo>
                  <a:lnTo>
                    <a:pt x="543" y="1223"/>
                  </a:lnTo>
                  <a:lnTo>
                    <a:pt x="550" y="1209"/>
                  </a:lnTo>
                  <a:lnTo>
                    <a:pt x="558" y="1196"/>
                  </a:lnTo>
                  <a:lnTo>
                    <a:pt x="565" y="1189"/>
                  </a:lnTo>
                  <a:lnTo>
                    <a:pt x="580" y="1175"/>
                  </a:lnTo>
                  <a:lnTo>
                    <a:pt x="588" y="1147"/>
                  </a:lnTo>
                  <a:lnTo>
                    <a:pt x="596" y="1127"/>
                  </a:lnTo>
                  <a:lnTo>
                    <a:pt x="603" y="1106"/>
                  </a:lnTo>
                  <a:lnTo>
                    <a:pt x="603" y="1099"/>
                  </a:lnTo>
                  <a:lnTo>
                    <a:pt x="603" y="1057"/>
                  </a:lnTo>
                  <a:lnTo>
                    <a:pt x="596" y="1016"/>
                  </a:lnTo>
                  <a:lnTo>
                    <a:pt x="588" y="1002"/>
                  </a:lnTo>
                  <a:lnTo>
                    <a:pt x="580" y="995"/>
                  </a:lnTo>
                  <a:lnTo>
                    <a:pt x="565" y="988"/>
                  </a:lnTo>
                  <a:lnTo>
                    <a:pt x="550" y="974"/>
                  </a:lnTo>
                  <a:lnTo>
                    <a:pt x="535" y="961"/>
                  </a:lnTo>
                  <a:lnTo>
                    <a:pt x="528" y="954"/>
                  </a:lnTo>
                  <a:lnTo>
                    <a:pt x="520" y="940"/>
                  </a:lnTo>
                  <a:lnTo>
                    <a:pt x="505" y="933"/>
                  </a:lnTo>
                  <a:lnTo>
                    <a:pt x="482" y="926"/>
                  </a:lnTo>
                  <a:lnTo>
                    <a:pt x="452" y="919"/>
                  </a:lnTo>
                  <a:lnTo>
                    <a:pt x="354" y="878"/>
                  </a:lnTo>
                  <a:lnTo>
                    <a:pt x="301" y="864"/>
                  </a:lnTo>
                  <a:lnTo>
                    <a:pt x="249" y="857"/>
                  </a:lnTo>
                  <a:lnTo>
                    <a:pt x="128" y="829"/>
                  </a:lnTo>
                  <a:lnTo>
                    <a:pt x="68" y="809"/>
                  </a:lnTo>
                  <a:lnTo>
                    <a:pt x="15" y="781"/>
                  </a:lnTo>
                  <a:lnTo>
                    <a:pt x="7" y="753"/>
                  </a:lnTo>
                  <a:lnTo>
                    <a:pt x="0" y="726"/>
                  </a:lnTo>
                  <a:lnTo>
                    <a:pt x="7" y="705"/>
                  </a:lnTo>
                  <a:lnTo>
                    <a:pt x="30" y="684"/>
                  </a:lnTo>
                  <a:lnTo>
                    <a:pt x="52" y="670"/>
                  </a:lnTo>
                  <a:lnTo>
                    <a:pt x="75" y="649"/>
                  </a:lnTo>
                  <a:lnTo>
                    <a:pt x="90" y="643"/>
                  </a:lnTo>
                  <a:lnTo>
                    <a:pt x="98" y="636"/>
                  </a:lnTo>
                  <a:lnTo>
                    <a:pt x="128" y="587"/>
                  </a:lnTo>
                  <a:lnTo>
                    <a:pt x="166" y="553"/>
                  </a:lnTo>
                  <a:lnTo>
                    <a:pt x="196" y="525"/>
                  </a:lnTo>
                  <a:lnTo>
                    <a:pt x="233" y="511"/>
                  </a:lnTo>
                  <a:lnTo>
                    <a:pt x="316" y="490"/>
                  </a:lnTo>
                  <a:lnTo>
                    <a:pt x="369" y="490"/>
                  </a:lnTo>
                  <a:lnTo>
                    <a:pt x="422" y="484"/>
                  </a:lnTo>
                  <a:lnTo>
                    <a:pt x="460" y="477"/>
                  </a:lnTo>
                  <a:lnTo>
                    <a:pt x="490" y="470"/>
                  </a:lnTo>
                  <a:lnTo>
                    <a:pt x="513" y="449"/>
                  </a:lnTo>
                  <a:lnTo>
                    <a:pt x="535" y="421"/>
                  </a:lnTo>
                  <a:lnTo>
                    <a:pt x="535" y="401"/>
                  </a:lnTo>
                  <a:lnTo>
                    <a:pt x="528" y="387"/>
                  </a:lnTo>
                  <a:lnTo>
                    <a:pt x="513" y="373"/>
                  </a:lnTo>
                  <a:lnTo>
                    <a:pt x="497" y="366"/>
                  </a:lnTo>
                  <a:lnTo>
                    <a:pt x="445" y="352"/>
                  </a:lnTo>
                  <a:lnTo>
                    <a:pt x="392" y="338"/>
                  </a:lnTo>
                  <a:lnTo>
                    <a:pt x="354" y="331"/>
                  </a:lnTo>
                  <a:lnTo>
                    <a:pt x="354" y="297"/>
                  </a:lnTo>
                  <a:lnTo>
                    <a:pt x="369" y="276"/>
                  </a:lnTo>
                  <a:lnTo>
                    <a:pt x="399" y="255"/>
                  </a:lnTo>
                  <a:lnTo>
                    <a:pt x="445" y="249"/>
                  </a:lnTo>
                  <a:lnTo>
                    <a:pt x="528" y="235"/>
                  </a:lnTo>
                  <a:lnTo>
                    <a:pt x="558" y="235"/>
                  </a:lnTo>
                  <a:lnTo>
                    <a:pt x="580" y="235"/>
                  </a:lnTo>
                  <a:lnTo>
                    <a:pt x="626" y="214"/>
                  </a:lnTo>
                  <a:lnTo>
                    <a:pt x="671" y="193"/>
                  </a:lnTo>
                  <a:lnTo>
                    <a:pt x="716" y="166"/>
                  </a:lnTo>
                  <a:lnTo>
                    <a:pt x="761" y="145"/>
                  </a:lnTo>
                  <a:lnTo>
                    <a:pt x="807" y="152"/>
                  </a:lnTo>
                  <a:lnTo>
                    <a:pt x="837" y="152"/>
                  </a:lnTo>
                  <a:lnTo>
                    <a:pt x="875" y="152"/>
                  </a:lnTo>
                  <a:lnTo>
                    <a:pt x="897" y="152"/>
                  </a:lnTo>
                  <a:lnTo>
                    <a:pt x="927" y="145"/>
                  </a:lnTo>
                  <a:lnTo>
                    <a:pt x="958" y="131"/>
                  </a:lnTo>
                  <a:lnTo>
                    <a:pt x="965" y="124"/>
                  </a:lnTo>
                  <a:lnTo>
                    <a:pt x="973" y="124"/>
                  </a:lnTo>
                  <a:lnTo>
                    <a:pt x="980" y="110"/>
                  </a:lnTo>
                  <a:lnTo>
                    <a:pt x="995" y="96"/>
                  </a:lnTo>
                  <a:lnTo>
                    <a:pt x="1010" y="76"/>
                  </a:lnTo>
                  <a:lnTo>
                    <a:pt x="1025" y="62"/>
                  </a:lnTo>
                  <a:lnTo>
                    <a:pt x="1048" y="48"/>
                  </a:lnTo>
                  <a:lnTo>
                    <a:pt x="1071" y="27"/>
                  </a:lnTo>
                  <a:lnTo>
                    <a:pt x="1086" y="20"/>
                  </a:lnTo>
                  <a:lnTo>
                    <a:pt x="1093" y="13"/>
                  </a:lnTo>
                  <a:lnTo>
                    <a:pt x="1161" y="13"/>
                  </a:lnTo>
                  <a:lnTo>
                    <a:pt x="1229" y="20"/>
                  </a:lnTo>
                  <a:lnTo>
                    <a:pt x="1357" y="34"/>
                  </a:lnTo>
                  <a:lnTo>
                    <a:pt x="1418" y="34"/>
                  </a:lnTo>
                  <a:lnTo>
                    <a:pt x="1478" y="27"/>
                  </a:lnTo>
                  <a:lnTo>
                    <a:pt x="1501" y="20"/>
                  </a:lnTo>
                  <a:lnTo>
                    <a:pt x="1523" y="13"/>
                  </a:lnTo>
                  <a:lnTo>
                    <a:pt x="1538" y="7"/>
                  </a:lnTo>
                  <a:lnTo>
                    <a:pt x="1546" y="0"/>
                  </a:lnTo>
                  <a:lnTo>
                    <a:pt x="1606" y="7"/>
                  </a:lnTo>
                  <a:lnTo>
                    <a:pt x="1659" y="13"/>
                  </a:lnTo>
                  <a:lnTo>
                    <a:pt x="1697" y="27"/>
                  </a:lnTo>
                  <a:lnTo>
                    <a:pt x="1727" y="48"/>
                  </a:lnTo>
                  <a:lnTo>
                    <a:pt x="1765" y="69"/>
                  </a:lnTo>
                  <a:lnTo>
                    <a:pt x="1795" y="83"/>
                  </a:lnTo>
                  <a:lnTo>
                    <a:pt x="1848" y="76"/>
                  </a:lnTo>
                  <a:lnTo>
                    <a:pt x="1878" y="76"/>
                  </a:lnTo>
                  <a:lnTo>
                    <a:pt x="1893" y="76"/>
                  </a:lnTo>
                  <a:lnTo>
                    <a:pt x="1900" y="76"/>
                  </a:lnTo>
                  <a:lnTo>
                    <a:pt x="1900" y="76"/>
                  </a:lnTo>
                  <a:lnTo>
                    <a:pt x="1900" y="76"/>
                  </a:lnTo>
                  <a:lnTo>
                    <a:pt x="1923" y="69"/>
                  </a:lnTo>
                  <a:lnTo>
                    <a:pt x="1938" y="62"/>
                  </a:lnTo>
                  <a:lnTo>
                    <a:pt x="1961" y="62"/>
                  </a:lnTo>
                  <a:lnTo>
                    <a:pt x="1976" y="55"/>
                  </a:lnTo>
                  <a:lnTo>
                    <a:pt x="1983" y="55"/>
                  </a:lnTo>
                  <a:lnTo>
                    <a:pt x="2029" y="55"/>
                  </a:lnTo>
                  <a:lnTo>
                    <a:pt x="2074" y="62"/>
                  </a:lnTo>
                  <a:lnTo>
                    <a:pt x="2096" y="69"/>
                  </a:lnTo>
                  <a:lnTo>
                    <a:pt x="2127" y="89"/>
                  </a:lnTo>
                  <a:lnTo>
                    <a:pt x="2149" y="103"/>
                  </a:lnTo>
                  <a:lnTo>
                    <a:pt x="2172" y="117"/>
                  </a:lnTo>
                  <a:lnTo>
                    <a:pt x="2232" y="110"/>
                  </a:lnTo>
                  <a:lnTo>
                    <a:pt x="2293" y="103"/>
                  </a:lnTo>
                  <a:lnTo>
                    <a:pt x="2308" y="96"/>
                  </a:lnTo>
                  <a:lnTo>
                    <a:pt x="2315" y="89"/>
                  </a:lnTo>
                  <a:lnTo>
                    <a:pt x="2323" y="83"/>
                  </a:lnTo>
                  <a:lnTo>
                    <a:pt x="2338" y="76"/>
                  </a:lnTo>
                  <a:lnTo>
                    <a:pt x="2383" y="62"/>
                  </a:lnTo>
                  <a:lnTo>
                    <a:pt x="2428" y="41"/>
                  </a:lnTo>
                  <a:lnTo>
                    <a:pt x="2451" y="34"/>
                  </a:lnTo>
                  <a:lnTo>
                    <a:pt x="2466" y="34"/>
                  </a:lnTo>
                  <a:lnTo>
                    <a:pt x="2481" y="27"/>
                  </a:lnTo>
                  <a:lnTo>
                    <a:pt x="2496" y="27"/>
                  </a:lnTo>
                  <a:lnTo>
                    <a:pt x="2519" y="20"/>
                  </a:lnTo>
                  <a:lnTo>
                    <a:pt x="2534" y="20"/>
                  </a:lnTo>
                  <a:lnTo>
                    <a:pt x="2549" y="13"/>
                  </a:lnTo>
                  <a:lnTo>
                    <a:pt x="2549" y="13"/>
                  </a:lnTo>
                  <a:lnTo>
                    <a:pt x="2587" y="20"/>
                  </a:lnTo>
                  <a:lnTo>
                    <a:pt x="2617" y="20"/>
                  </a:lnTo>
                  <a:lnTo>
                    <a:pt x="2647" y="27"/>
                  </a:lnTo>
                  <a:lnTo>
                    <a:pt x="2670" y="27"/>
                  </a:lnTo>
                  <a:lnTo>
                    <a:pt x="2692" y="27"/>
                  </a:lnTo>
                  <a:lnTo>
                    <a:pt x="2722" y="27"/>
                  </a:lnTo>
                  <a:lnTo>
                    <a:pt x="2768" y="27"/>
                  </a:lnTo>
                  <a:lnTo>
                    <a:pt x="2805" y="20"/>
                  </a:lnTo>
                  <a:lnTo>
                    <a:pt x="2836" y="20"/>
                  </a:lnTo>
                  <a:lnTo>
                    <a:pt x="2904" y="34"/>
                  </a:lnTo>
                  <a:lnTo>
                    <a:pt x="2971" y="62"/>
                  </a:lnTo>
                  <a:lnTo>
                    <a:pt x="3032" y="103"/>
                  </a:lnTo>
                  <a:lnTo>
                    <a:pt x="3032" y="124"/>
                  </a:lnTo>
                  <a:lnTo>
                    <a:pt x="3024" y="145"/>
                  </a:lnTo>
                  <a:lnTo>
                    <a:pt x="3002" y="159"/>
                  </a:lnTo>
                  <a:lnTo>
                    <a:pt x="2971" y="172"/>
                  </a:lnTo>
                  <a:lnTo>
                    <a:pt x="2934" y="186"/>
                  </a:lnTo>
                  <a:lnTo>
                    <a:pt x="2911" y="193"/>
                  </a:lnTo>
                  <a:lnTo>
                    <a:pt x="2888" y="200"/>
                  </a:lnTo>
                  <a:lnTo>
                    <a:pt x="2873" y="207"/>
                  </a:lnTo>
                  <a:lnTo>
                    <a:pt x="2866" y="207"/>
                  </a:lnTo>
                  <a:lnTo>
                    <a:pt x="2858" y="221"/>
                  </a:lnTo>
                  <a:lnTo>
                    <a:pt x="2843" y="235"/>
                  </a:lnTo>
                  <a:lnTo>
                    <a:pt x="2836" y="255"/>
                  </a:lnTo>
                  <a:lnTo>
                    <a:pt x="2836" y="269"/>
                  </a:lnTo>
                  <a:lnTo>
                    <a:pt x="2858" y="297"/>
                  </a:lnTo>
                  <a:lnTo>
                    <a:pt x="2888" y="318"/>
                  </a:lnTo>
                  <a:lnTo>
                    <a:pt x="2911" y="338"/>
                  </a:lnTo>
                  <a:lnTo>
                    <a:pt x="2896" y="380"/>
                  </a:lnTo>
                  <a:lnTo>
                    <a:pt x="2866" y="408"/>
                  </a:lnTo>
                  <a:lnTo>
                    <a:pt x="2798" y="456"/>
                  </a:lnTo>
                  <a:lnTo>
                    <a:pt x="2783" y="463"/>
                  </a:lnTo>
                  <a:lnTo>
                    <a:pt x="2775" y="484"/>
                  </a:lnTo>
                  <a:lnTo>
                    <a:pt x="2760" y="497"/>
                  </a:lnTo>
                  <a:lnTo>
                    <a:pt x="2753" y="511"/>
                  </a:lnTo>
                  <a:lnTo>
                    <a:pt x="2753" y="553"/>
                  </a:lnTo>
                  <a:lnTo>
                    <a:pt x="2760" y="580"/>
                  </a:lnTo>
                  <a:lnTo>
                    <a:pt x="2783" y="601"/>
                  </a:lnTo>
                  <a:lnTo>
                    <a:pt x="2821" y="608"/>
                  </a:lnTo>
                  <a:lnTo>
                    <a:pt x="3002" y="615"/>
                  </a:lnTo>
                  <a:lnTo>
                    <a:pt x="3175" y="615"/>
                  </a:lnTo>
                  <a:lnTo>
                    <a:pt x="3220" y="629"/>
                  </a:lnTo>
                  <a:lnTo>
                    <a:pt x="3243" y="636"/>
                  </a:lnTo>
                  <a:lnTo>
                    <a:pt x="3258" y="656"/>
                  </a:lnTo>
                  <a:lnTo>
                    <a:pt x="3243" y="705"/>
                  </a:lnTo>
                  <a:lnTo>
                    <a:pt x="3220" y="732"/>
                  </a:lnTo>
                  <a:lnTo>
                    <a:pt x="3198" y="753"/>
                  </a:lnTo>
                  <a:lnTo>
                    <a:pt x="3160" y="767"/>
                  </a:lnTo>
                  <a:lnTo>
                    <a:pt x="3085" y="781"/>
                  </a:lnTo>
                  <a:lnTo>
                    <a:pt x="3002" y="781"/>
                  </a:lnTo>
                  <a:lnTo>
                    <a:pt x="3002" y="795"/>
                  </a:lnTo>
                  <a:lnTo>
                    <a:pt x="2994" y="802"/>
                  </a:lnTo>
                  <a:lnTo>
                    <a:pt x="3009" y="815"/>
                  </a:lnTo>
                  <a:lnTo>
                    <a:pt x="3009" y="822"/>
                  </a:lnTo>
                  <a:lnTo>
                    <a:pt x="3009" y="829"/>
                  </a:lnTo>
                  <a:lnTo>
                    <a:pt x="3002" y="843"/>
                  </a:lnTo>
                  <a:lnTo>
                    <a:pt x="2994" y="843"/>
                  </a:lnTo>
                  <a:lnTo>
                    <a:pt x="2956" y="843"/>
                  </a:lnTo>
                  <a:lnTo>
                    <a:pt x="2881" y="850"/>
                  </a:lnTo>
                  <a:lnTo>
                    <a:pt x="2798" y="857"/>
                  </a:lnTo>
                  <a:lnTo>
                    <a:pt x="2760" y="871"/>
                  </a:lnTo>
                  <a:lnTo>
                    <a:pt x="2715" y="878"/>
                  </a:lnTo>
                  <a:lnTo>
                    <a:pt x="2692" y="891"/>
                  </a:lnTo>
                  <a:lnTo>
                    <a:pt x="2685" y="898"/>
                  </a:lnTo>
                  <a:lnTo>
                    <a:pt x="2692" y="898"/>
                  </a:lnTo>
                  <a:lnTo>
                    <a:pt x="2700" y="898"/>
                  </a:lnTo>
                  <a:lnTo>
                    <a:pt x="2692" y="905"/>
                  </a:lnTo>
                  <a:lnTo>
                    <a:pt x="2685" y="919"/>
                  </a:lnTo>
                  <a:lnTo>
                    <a:pt x="2662" y="940"/>
                  </a:lnTo>
                  <a:lnTo>
                    <a:pt x="2624" y="961"/>
                  </a:lnTo>
                  <a:lnTo>
                    <a:pt x="2526" y="974"/>
                  </a:lnTo>
                  <a:lnTo>
                    <a:pt x="2481" y="981"/>
                  </a:lnTo>
                  <a:lnTo>
                    <a:pt x="2436" y="981"/>
                  </a:lnTo>
                  <a:lnTo>
                    <a:pt x="2406" y="988"/>
                  </a:lnTo>
                  <a:lnTo>
                    <a:pt x="2383" y="988"/>
                  </a:lnTo>
                  <a:lnTo>
                    <a:pt x="2345" y="1002"/>
                  </a:lnTo>
                  <a:lnTo>
                    <a:pt x="2300" y="1023"/>
                  </a:lnTo>
                  <a:lnTo>
                    <a:pt x="2293" y="1057"/>
                  </a:lnTo>
                  <a:lnTo>
                    <a:pt x="2285" y="1092"/>
                  </a:lnTo>
                  <a:lnTo>
                    <a:pt x="2277" y="1127"/>
                  </a:lnTo>
                  <a:lnTo>
                    <a:pt x="2270" y="1140"/>
                  </a:lnTo>
                  <a:lnTo>
                    <a:pt x="2247" y="1154"/>
                  </a:lnTo>
                  <a:lnTo>
                    <a:pt x="2217" y="1168"/>
                  </a:lnTo>
                  <a:lnTo>
                    <a:pt x="2179" y="1182"/>
                  </a:lnTo>
                  <a:lnTo>
                    <a:pt x="2164" y="1189"/>
                  </a:lnTo>
                  <a:lnTo>
                    <a:pt x="2149" y="1203"/>
                  </a:lnTo>
                  <a:lnTo>
                    <a:pt x="2142" y="1209"/>
                  </a:lnTo>
                  <a:lnTo>
                    <a:pt x="2134" y="1216"/>
                  </a:lnTo>
                  <a:lnTo>
                    <a:pt x="2119" y="1244"/>
                  </a:lnTo>
                  <a:lnTo>
                    <a:pt x="2127" y="1265"/>
                  </a:lnTo>
                  <a:lnTo>
                    <a:pt x="2149" y="1286"/>
                  </a:lnTo>
                  <a:lnTo>
                    <a:pt x="2172" y="1306"/>
                  </a:lnTo>
                  <a:lnTo>
                    <a:pt x="2202" y="1327"/>
                  </a:lnTo>
                  <a:lnTo>
                    <a:pt x="2240" y="1341"/>
                  </a:lnTo>
                  <a:lnTo>
                    <a:pt x="2308" y="1355"/>
                  </a:lnTo>
                  <a:lnTo>
                    <a:pt x="2383" y="1355"/>
                  </a:lnTo>
                  <a:lnTo>
                    <a:pt x="2459" y="1355"/>
                  </a:lnTo>
                  <a:lnTo>
                    <a:pt x="2594" y="1382"/>
                  </a:lnTo>
                  <a:lnTo>
                    <a:pt x="2730" y="1410"/>
                  </a:lnTo>
                  <a:lnTo>
                    <a:pt x="2760" y="1438"/>
                  </a:lnTo>
                  <a:lnTo>
                    <a:pt x="2768" y="1458"/>
                  </a:lnTo>
                  <a:lnTo>
                    <a:pt x="2775" y="1479"/>
                  </a:lnTo>
                  <a:lnTo>
                    <a:pt x="2738" y="1514"/>
                  </a:lnTo>
                  <a:lnTo>
                    <a:pt x="2692" y="1541"/>
                  </a:lnTo>
                  <a:lnTo>
                    <a:pt x="2685" y="1555"/>
                  </a:lnTo>
                  <a:lnTo>
                    <a:pt x="2685" y="1562"/>
                  </a:lnTo>
                  <a:lnTo>
                    <a:pt x="2685" y="1569"/>
                  </a:lnTo>
                  <a:lnTo>
                    <a:pt x="2700" y="1583"/>
                  </a:lnTo>
                  <a:lnTo>
                    <a:pt x="2722" y="1597"/>
                  </a:lnTo>
                  <a:lnTo>
                    <a:pt x="2745" y="1610"/>
                  </a:lnTo>
                  <a:lnTo>
                    <a:pt x="2768" y="1624"/>
                  </a:lnTo>
                  <a:lnTo>
                    <a:pt x="2775" y="1638"/>
                  </a:lnTo>
                  <a:lnTo>
                    <a:pt x="2783" y="1645"/>
                  </a:lnTo>
                  <a:lnTo>
                    <a:pt x="2783" y="1666"/>
                  </a:lnTo>
                  <a:lnTo>
                    <a:pt x="2768" y="1693"/>
                  </a:lnTo>
                  <a:lnTo>
                    <a:pt x="2753" y="1714"/>
                  </a:lnTo>
                  <a:lnTo>
                    <a:pt x="2745" y="1728"/>
                  </a:lnTo>
                  <a:lnTo>
                    <a:pt x="2685" y="1790"/>
                  </a:lnTo>
                  <a:lnTo>
                    <a:pt x="2647" y="1811"/>
                  </a:lnTo>
                  <a:lnTo>
                    <a:pt x="2609" y="1825"/>
                  </a:lnTo>
                  <a:lnTo>
                    <a:pt x="2579" y="1839"/>
                  </a:lnTo>
                  <a:lnTo>
                    <a:pt x="2557" y="1839"/>
                  </a:lnTo>
                  <a:lnTo>
                    <a:pt x="2549" y="1846"/>
                  </a:lnTo>
                  <a:lnTo>
                    <a:pt x="2549" y="1846"/>
                  </a:lnTo>
                  <a:lnTo>
                    <a:pt x="2541" y="1846"/>
                  </a:lnTo>
                  <a:lnTo>
                    <a:pt x="2526" y="1852"/>
                  </a:lnTo>
                  <a:lnTo>
                    <a:pt x="2504" y="1859"/>
                  </a:lnTo>
                  <a:lnTo>
                    <a:pt x="2489" y="1866"/>
                  </a:lnTo>
                  <a:lnTo>
                    <a:pt x="2481" y="1866"/>
                  </a:lnTo>
                  <a:lnTo>
                    <a:pt x="2443" y="1922"/>
                  </a:lnTo>
                  <a:lnTo>
                    <a:pt x="2413" y="1963"/>
                  </a:lnTo>
                  <a:lnTo>
                    <a:pt x="2376" y="2005"/>
                  </a:lnTo>
                  <a:lnTo>
                    <a:pt x="2345" y="2011"/>
                  </a:lnTo>
                  <a:lnTo>
                    <a:pt x="2315" y="2018"/>
                  </a:lnTo>
                  <a:lnTo>
                    <a:pt x="2195" y="2025"/>
                  </a:lnTo>
                  <a:lnTo>
                    <a:pt x="2074" y="2025"/>
                  </a:lnTo>
                  <a:lnTo>
                    <a:pt x="2006" y="2039"/>
                  </a:lnTo>
                  <a:lnTo>
                    <a:pt x="1938" y="2067"/>
                  </a:lnTo>
                  <a:lnTo>
                    <a:pt x="1863" y="2088"/>
                  </a:lnTo>
                  <a:lnTo>
                    <a:pt x="1795" y="2101"/>
                  </a:lnTo>
                  <a:lnTo>
                    <a:pt x="1772" y="2094"/>
                  </a:lnTo>
                  <a:lnTo>
                    <a:pt x="1757" y="2094"/>
                  </a:lnTo>
                  <a:lnTo>
                    <a:pt x="1734" y="2088"/>
                  </a:lnTo>
                  <a:lnTo>
                    <a:pt x="1719" y="2088"/>
                  </a:lnTo>
                  <a:lnTo>
                    <a:pt x="1697" y="2081"/>
                  </a:lnTo>
                  <a:lnTo>
                    <a:pt x="1674" y="2074"/>
                  </a:lnTo>
                  <a:lnTo>
                    <a:pt x="1659" y="2074"/>
                  </a:lnTo>
                  <a:lnTo>
                    <a:pt x="1651" y="2067"/>
                  </a:lnTo>
                  <a:lnTo>
                    <a:pt x="1644" y="2067"/>
                  </a:lnTo>
                  <a:lnTo>
                    <a:pt x="1546" y="2074"/>
                  </a:lnTo>
                  <a:lnTo>
                    <a:pt x="1463" y="2081"/>
                  </a:lnTo>
                  <a:lnTo>
                    <a:pt x="1380" y="2088"/>
                  </a:lnTo>
                  <a:lnTo>
                    <a:pt x="1289" y="2101"/>
                  </a:lnTo>
                  <a:lnTo>
                    <a:pt x="1206" y="2101"/>
                  </a:lnTo>
                  <a:lnTo>
                    <a:pt x="1124" y="2108"/>
                  </a:lnTo>
                  <a:lnTo>
                    <a:pt x="1041" y="2101"/>
                  </a:lnTo>
                  <a:lnTo>
                    <a:pt x="995" y="2088"/>
                  </a:lnTo>
                  <a:lnTo>
                    <a:pt x="958" y="2074"/>
                  </a:lnTo>
                </a:path>
              </a:pathLst>
            </a:custGeom>
            <a:solidFill>
              <a:srgbClr val="FF3300">
                <a:alpha val="50000"/>
              </a:srgb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6922" name="AutoShape 58"/>
            <p:cNvSpPr>
              <a:spLocks noChangeArrowheads="1"/>
            </p:cNvSpPr>
            <p:nvPr/>
          </p:nvSpPr>
          <p:spPr bwMode="auto">
            <a:xfrm rot="780000">
              <a:off x="-48" y="3316"/>
              <a:ext cx="1712" cy="459"/>
            </a:xfrm>
            <a:prstGeom prst="leftArrow">
              <a:avLst>
                <a:gd name="adj1" fmla="val 50000"/>
                <a:gd name="adj2" fmla="val 93212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23" name="AutoShape 59"/>
            <p:cNvSpPr>
              <a:spLocks noChangeArrowheads="1"/>
            </p:cNvSpPr>
            <p:nvPr/>
          </p:nvSpPr>
          <p:spPr bwMode="auto">
            <a:xfrm rot="1260000">
              <a:off x="-48" y="2335"/>
              <a:ext cx="1712" cy="458"/>
            </a:xfrm>
            <a:prstGeom prst="leftArrow">
              <a:avLst>
                <a:gd name="adj1" fmla="val 50000"/>
                <a:gd name="adj2" fmla="val 93415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24" name="AutoShape 60"/>
            <p:cNvSpPr>
              <a:spLocks noChangeArrowheads="1"/>
            </p:cNvSpPr>
            <p:nvPr/>
          </p:nvSpPr>
          <p:spPr bwMode="auto">
            <a:xfrm rot="2040000">
              <a:off x="686" y="2007"/>
              <a:ext cx="1467" cy="262"/>
            </a:xfrm>
            <a:prstGeom prst="leftArrow">
              <a:avLst>
                <a:gd name="adj1" fmla="val 50000"/>
                <a:gd name="adj2" fmla="val 139929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25" name="AutoShape 61"/>
            <p:cNvSpPr>
              <a:spLocks noChangeArrowheads="1"/>
            </p:cNvSpPr>
            <p:nvPr/>
          </p:nvSpPr>
          <p:spPr bwMode="auto">
            <a:xfrm rot="9180000">
              <a:off x="4048" y="3185"/>
              <a:ext cx="1712" cy="459"/>
            </a:xfrm>
            <a:prstGeom prst="leftArrow">
              <a:avLst>
                <a:gd name="adj1" fmla="val 50000"/>
                <a:gd name="adj2" fmla="val 93212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26" name="AutoShape 62"/>
            <p:cNvSpPr>
              <a:spLocks noChangeArrowheads="1"/>
            </p:cNvSpPr>
            <p:nvPr/>
          </p:nvSpPr>
          <p:spPr bwMode="auto">
            <a:xfrm rot="9180000">
              <a:off x="4415" y="2400"/>
              <a:ext cx="1345" cy="327"/>
            </a:xfrm>
            <a:prstGeom prst="leftArrow">
              <a:avLst>
                <a:gd name="adj1" fmla="val 50000"/>
                <a:gd name="adj2" fmla="val 102791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27" name="AutoShape 63"/>
            <p:cNvSpPr>
              <a:spLocks noChangeArrowheads="1"/>
            </p:cNvSpPr>
            <p:nvPr/>
          </p:nvSpPr>
          <p:spPr bwMode="auto">
            <a:xfrm rot="9180000">
              <a:off x="4354" y="1876"/>
              <a:ext cx="1223" cy="262"/>
            </a:xfrm>
            <a:prstGeom prst="leftArrow">
              <a:avLst>
                <a:gd name="adj1" fmla="val 50000"/>
                <a:gd name="adj2" fmla="val 116655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28" name="AutoShape 64"/>
            <p:cNvSpPr>
              <a:spLocks noChangeArrowheads="1"/>
            </p:cNvSpPr>
            <p:nvPr/>
          </p:nvSpPr>
          <p:spPr bwMode="auto">
            <a:xfrm rot="8220000">
              <a:off x="3559" y="2007"/>
              <a:ext cx="1223" cy="262"/>
            </a:xfrm>
            <a:prstGeom prst="leftArrow">
              <a:avLst>
                <a:gd name="adj1" fmla="val 50000"/>
                <a:gd name="adj2" fmla="val 116655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29" name="AutoShape 65"/>
            <p:cNvSpPr>
              <a:spLocks noChangeArrowheads="1"/>
            </p:cNvSpPr>
            <p:nvPr/>
          </p:nvSpPr>
          <p:spPr bwMode="auto">
            <a:xfrm rot="5460000">
              <a:off x="2721" y="2212"/>
              <a:ext cx="1309" cy="245"/>
            </a:xfrm>
            <a:prstGeom prst="leftArrow">
              <a:avLst>
                <a:gd name="adj1" fmla="val 50000"/>
                <a:gd name="adj2" fmla="val 133522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30" name="AutoShape 66"/>
            <p:cNvSpPr>
              <a:spLocks noChangeArrowheads="1"/>
            </p:cNvSpPr>
            <p:nvPr/>
          </p:nvSpPr>
          <p:spPr bwMode="auto">
            <a:xfrm rot="5460000">
              <a:off x="2110" y="2212"/>
              <a:ext cx="1309" cy="245"/>
            </a:xfrm>
            <a:prstGeom prst="leftArrow">
              <a:avLst>
                <a:gd name="adj1" fmla="val 50000"/>
                <a:gd name="adj2" fmla="val 133522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6931" name="AutoShape 67"/>
            <p:cNvSpPr>
              <a:spLocks noChangeArrowheads="1"/>
            </p:cNvSpPr>
            <p:nvPr/>
          </p:nvSpPr>
          <p:spPr bwMode="auto">
            <a:xfrm rot="3660000">
              <a:off x="1620" y="2213"/>
              <a:ext cx="1309" cy="244"/>
            </a:xfrm>
            <a:prstGeom prst="leftArrow">
              <a:avLst>
                <a:gd name="adj1" fmla="val 50000"/>
                <a:gd name="adj2" fmla="val 134069"/>
              </a:avLst>
            </a:prstGeom>
            <a:solidFill>
              <a:srgbClr val="FF33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3429000" y="426720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GB">
                <a:solidFill>
                  <a:srgbClr val="FFFF00"/>
                </a:solidFill>
              </a:rPr>
              <a:t>Up-valley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4A53-CEB4-42A2-BC0F-8FDA243A224A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CD49-61FB-4126-B9C8-C9BCAC22096B}" type="slidenum">
              <a:rPr lang="en-GB"/>
              <a:pPr/>
              <a:t>24</a:t>
            </a:fld>
            <a:endParaRPr lang="en-GB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19812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shade val="49804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6019800" y="1981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tint val="4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ar-J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الرياح والوديان 2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-227013" y="3051175"/>
            <a:ext cx="9374188" cy="3810000"/>
          </a:xfrm>
          <a:custGeom>
            <a:avLst/>
            <a:gdLst/>
            <a:ahLst/>
            <a:cxnLst>
              <a:cxn ang="0">
                <a:pos x="5904" y="2399"/>
              </a:cxn>
              <a:cxn ang="0">
                <a:pos x="5895" y="643"/>
              </a:cxn>
              <a:cxn ang="0">
                <a:pos x="5885" y="48"/>
              </a:cxn>
              <a:cxn ang="0">
                <a:pos x="5828" y="48"/>
              </a:cxn>
              <a:cxn ang="0">
                <a:pos x="5772" y="62"/>
              </a:cxn>
              <a:cxn ang="0">
                <a:pos x="5602" y="104"/>
              </a:cxn>
              <a:cxn ang="0">
                <a:pos x="5536" y="131"/>
              </a:cxn>
              <a:cxn ang="0">
                <a:pos x="5469" y="124"/>
              </a:cxn>
              <a:cxn ang="0">
                <a:pos x="5318" y="83"/>
              </a:cxn>
              <a:cxn ang="0">
                <a:pos x="5186" y="83"/>
              </a:cxn>
              <a:cxn ang="0">
                <a:pos x="5054" y="97"/>
              </a:cxn>
              <a:cxn ang="0">
                <a:pos x="4978" y="111"/>
              </a:cxn>
              <a:cxn ang="0">
                <a:pos x="4940" y="118"/>
              </a:cxn>
              <a:cxn ang="0">
                <a:pos x="4912" y="124"/>
              </a:cxn>
              <a:cxn ang="0">
                <a:pos x="4808" y="90"/>
              </a:cxn>
              <a:cxn ang="0">
                <a:pos x="4638" y="48"/>
              </a:cxn>
              <a:cxn ang="0">
                <a:pos x="4478" y="48"/>
              </a:cxn>
              <a:cxn ang="0">
                <a:pos x="4364" y="83"/>
              </a:cxn>
              <a:cxn ang="0">
                <a:pos x="4317" y="97"/>
              </a:cxn>
              <a:cxn ang="0">
                <a:pos x="4232" y="90"/>
              </a:cxn>
              <a:cxn ang="0">
                <a:pos x="4128" y="90"/>
              </a:cxn>
              <a:cxn ang="0">
                <a:pos x="4090" y="76"/>
              </a:cxn>
              <a:cxn ang="0">
                <a:pos x="3986" y="76"/>
              </a:cxn>
              <a:cxn ang="0">
                <a:pos x="3854" y="90"/>
              </a:cxn>
              <a:cxn ang="0">
                <a:pos x="3627" y="97"/>
              </a:cxn>
              <a:cxn ang="0">
                <a:pos x="3429" y="90"/>
              </a:cxn>
              <a:cxn ang="0">
                <a:pos x="3335" y="90"/>
              </a:cxn>
              <a:cxn ang="0">
                <a:pos x="3231" y="104"/>
              </a:cxn>
              <a:cxn ang="0">
                <a:pos x="3155" y="97"/>
              </a:cxn>
              <a:cxn ang="0">
                <a:pos x="3127" y="90"/>
              </a:cxn>
              <a:cxn ang="0">
                <a:pos x="3070" y="62"/>
              </a:cxn>
              <a:cxn ang="0">
                <a:pos x="2909" y="21"/>
              </a:cxn>
              <a:cxn ang="0">
                <a:pos x="2787" y="48"/>
              </a:cxn>
              <a:cxn ang="0">
                <a:pos x="2664" y="76"/>
              </a:cxn>
              <a:cxn ang="0">
                <a:pos x="2352" y="97"/>
              </a:cxn>
              <a:cxn ang="0">
                <a:pos x="2295" y="104"/>
              </a:cxn>
              <a:cxn ang="0">
                <a:pos x="2239" y="145"/>
              </a:cxn>
              <a:cxn ang="0">
                <a:pos x="2107" y="145"/>
              </a:cxn>
              <a:cxn ang="0">
                <a:pos x="1946" y="104"/>
              </a:cxn>
              <a:cxn ang="0">
                <a:pos x="1842" y="83"/>
              </a:cxn>
              <a:cxn ang="0">
                <a:pos x="1804" y="83"/>
              </a:cxn>
              <a:cxn ang="0">
                <a:pos x="1738" y="69"/>
              </a:cxn>
              <a:cxn ang="0">
                <a:pos x="1672" y="62"/>
              </a:cxn>
              <a:cxn ang="0">
                <a:pos x="1634" y="55"/>
              </a:cxn>
              <a:cxn ang="0">
                <a:pos x="1511" y="62"/>
              </a:cxn>
              <a:cxn ang="0">
                <a:pos x="1408" y="97"/>
              </a:cxn>
              <a:cxn ang="0">
                <a:pos x="1370" y="104"/>
              </a:cxn>
              <a:cxn ang="0">
                <a:pos x="1351" y="111"/>
              </a:cxn>
              <a:cxn ang="0">
                <a:pos x="1247" y="104"/>
              </a:cxn>
              <a:cxn ang="0">
                <a:pos x="1219" y="90"/>
              </a:cxn>
              <a:cxn ang="0">
                <a:pos x="1115" y="35"/>
              </a:cxn>
              <a:cxn ang="0">
                <a:pos x="1020" y="7"/>
              </a:cxn>
              <a:cxn ang="0">
                <a:pos x="982" y="14"/>
              </a:cxn>
              <a:cxn ang="0">
                <a:pos x="945" y="28"/>
              </a:cxn>
              <a:cxn ang="0">
                <a:pos x="907" y="41"/>
              </a:cxn>
              <a:cxn ang="0">
                <a:pos x="812" y="118"/>
              </a:cxn>
              <a:cxn ang="0">
                <a:pos x="718" y="131"/>
              </a:cxn>
              <a:cxn ang="0">
                <a:pos x="661" y="118"/>
              </a:cxn>
              <a:cxn ang="0">
                <a:pos x="623" y="97"/>
              </a:cxn>
              <a:cxn ang="0">
                <a:pos x="605" y="83"/>
              </a:cxn>
              <a:cxn ang="0">
                <a:pos x="321" y="76"/>
              </a:cxn>
              <a:cxn ang="0">
                <a:pos x="85" y="7"/>
              </a:cxn>
              <a:cxn ang="0">
                <a:pos x="47" y="2399"/>
              </a:cxn>
            </a:cxnLst>
            <a:rect l="0" t="0" r="r" b="b"/>
            <a:pathLst>
              <a:path w="5905" h="2400">
                <a:moveTo>
                  <a:pt x="47" y="2399"/>
                </a:moveTo>
                <a:lnTo>
                  <a:pt x="5904" y="2399"/>
                </a:lnTo>
                <a:lnTo>
                  <a:pt x="5895" y="1231"/>
                </a:lnTo>
                <a:lnTo>
                  <a:pt x="5895" y="643"/>
                </a:lnTo>
                <a:lnTo>
                  <a:pt x="5885" y="55"/>
                </a:lnTo>
                <a:lnTo>
                  <a:pt x="5885" y="48"/>
                </a:lnTo>
                <a:lnTo>
                  <a:pt x="5866" y="48"/>
                </a:lnTo>
                <a:lnTo>
                  <a:pt x="5828" y="48"/>
                </a:lnTo>
                <a:lnTo>
                  <a:pt x="5791" y="55"/>
                </a:lnTo>
                <a:lnTo>
                  <a:pt x="5772" y="62"/>
                </a:lnTo>
                <a:lnTo>
                  <a:pt x="5687" y="83"/>
                </a:lnTo>
                <a:lnTo>
                  <a:pt x="5602" y="104"/>
                </a:lnTo>
                <a:lnTo>
                  <a:pt x="5554" y="118"/>
                </a:lnTo>
                <a:lnTo>
                  <a:pt x="5536" y="131"/>
                </a:lnTo>
                <a:lnTo>
                  <a:pt x="5526" y="131"/>
                </a:lnTo>
                <a:lnTo>
                  <a:pt x="5469" y="124"/>
                </a:lnTo>
                <a:lnTo>
                  <a:pt x="5422" y="111"/>
                </a:lnTo>
                <a:lnTo>
                  <a:pt x="5318" y="83"/>
                </a:lnTo>
                <a:lnTo>
                  <a:pt x="5262" y="83"/>
                </a:lnTo>
                <a:lnTo>
                  <a:pt x="5186" y="83"/>
                </a:lnTo>
                <a:lnTo>
                  <a:pt x="5120" y="83"/>
                </a:lnTo>
                <a:lnTo>
                  <a:pt x="5054" y="97"/>
                </a:lnTo>
                <a:lnTo>
                  <a:pt x="5016" y="104"/>
                </a:lnTo>
                <a:lnTo>
                  <a:pt x="4978" y="111"/>
                </a:lnTo>
                <a:lnTo>
                  <a:pt x="4959" y="118"/>
                </a:lnTo>
                <a:lnTo>
                  <a:pt x="4940" y="118"/>
                </a:lnTo>
                <a:lnTo>
                  <a:pt x="4922" y="124"/>
                </a:lnTo>
                <a:lnTo>
                  <a:pt x="4912" y="124"/>
                </a:lnTo>
                <a:lnTo>
                  <a:pt x="4855" y="111"/>
                </a:lnTo>
                <a:lnTo>
                  <a:pt x="4808" y="90"/>
                </a:lnTo>
                <a:lnTo>
                  <a:pt x="4704" y="55"/>
                </a:lnTo>
                <a:lnTo>
                  <a:pt x="4638" y="48"/>
                </a:lnTo>
                <a:lnTo>
                  <a:pt x="4572" y="41"/>
                </a:lnTo>
                <a:lnTo>
                  <a:pt x="4478" y="48"/>
                </a:lnTo>
                <a:lnTo>
                  <a:pt x="4383" y="69"/>
                </a:lnTo>
                <a:lnTo>
                  <a:pt x="4364" y="83"/>
                </a:lnTo>
                <a:lnTo>
                  <a:pt x="4336" y="90"/>
                </a:lnTo>
                <a:lnTo>
                  <a:pt x="4317" y="97"/>
                </a:lnTo>
                <a:lnTo>
                  <a:pt x="4308" y="97"/>
                </a:lnTo>
                <a:lnTo>
                  <a:pt x="4232" y="90"/>
                </a:lnTo>
                <a:lnTo>
                  <a:pt x="4147" y="90"/>
                </a:lnTo>
                <a:lnTo>
                  <a:pt x="4128" y="90"/>
                </a:lnTo>
                <a:lnTo>
                  <a:pt x="4100" y="83"/>
                </a:lnTo>
                <a:lnTo>
                  <a:pt x="4090" y="76"/>
                </a:lnTo>
                <a:lnTo>
                  <a:pt x="4081" y="69"/>
                </a:lnTo>
                <a:lnTo>
                  <a:pt x="3986" y="76"/>
                </a:lnTo>
                <a:lnTo>
                  <a:pt x="3920" y="76"/>
                </a:lnTo>
                <a:lnTo>
                  <a:pt x="3854" y="90"/>
                </a:lnTo>
                <a:lnTo>
                  <a:pt x="3769" y="104"/>
                </a:lnTo>
                <a:lnTo>
                  <a:pt x="3627" y="97"/>
                </a:lnTo>
                <a:lnTo>
                  <a:pt x="3486" y="90"/>
                </a:lnTo>
                <a:lnTo>
                  <a:pt x="3429" y="90"/>
                </a:lnTo>
                <a:lnTo>
                  <a:pt x="3372" y="90"/>
                </a:lnTo>
                <a:lnTo>
                  <a:pt x="3335" y="90"/>
                </a:lnTo>
                <a:lnTo>
                  <a:pt x="3287" y="104"/>
                </a:lnTo>
                <a:lnTo>
                  <a:pt x="3231" y="104"/>
                </a:lnTo>
                <a:lnTo>
                  <a:pt x="3165" y="97"/>
                </a:lnTo>
                <a:lnTo>
                  <a:pt x="3155" y="97"/>
                </a:lnTo>
                <a:lnTo>
                  <a:pt x="3136" y="97"/>
                </a:lnTo>
                <a:lnTo>
                  <a:pt x="3127" y="90"/>
                </a:lnTo>
                <a:lnTo>
                  <a:pt x="3117" y="90"/>
                </a:lnTo>
                <a:lnTo>
                  <a:pt x="3070" y="62"/>
                </a:lnTo>
                <a:lnTo>
                  <a:pt x="3013" y="48"/>
                </a:lnTo>
                <a:lnTo>
                  <a:pt x="2909" y="21"/>
                </a:lnTo>
                <a:lnTo>
                  <a:pt x="2843" y="28"/>
                </a:lnTo>
                <a:lnTo>
                  <a:pt x="2787" y="48"/>
                </a:lnTo>
                <a:lnTo>
                  <a:pt x="2730" y="62"/>
                </a:lnTo>
                <a:lnTo>
                  <a:pt x="2664" y="76"/>
                </a:lnTo>
                <a:lnTo>
                  <a:pt x="2513" y="90"/>
                </a:lnTo>
                <a:lnTo>
                  <a:pt x="2352" y="97"/>
                </a:lnTo>
                <a:lnTo>
                  <a:pt x="2324" y="97"/>
                </a:lnTo>
                <a:lnTo>
                  <a:pt x="2295" y="104"/>
                </a:lnTo>
                <a:lnTo>
                  <a:pt x="2286" y="111"/>
                </a:lnTo>
                <a:lnTo>
                  <a:pt x="2239" y="145"/>
                </a:lnTo>
                <a:lnTo>
                  <a:pt x="2192" y="159"/>
                </a:lnTo>
                <a:lnTo>
                  <a:pt x="2107" y="145"/>
                </a:lnTo>
                <a:lnTo>
                  <a:pt x="2031" y="124"/>
                </a:lnTo>
                <a:lnTo>
                  <a:pt x="1946" y="104"/>
                </a:lnTo>
                <a:lnTo>
                  <a:pt x="1861" y="90"/>
                </a:lnTo>
                <a:lnTo>
                  <a:pt x="1842" y="83"/>
                </a:lnTo>
                <a:lnTo>
                  <a:pt x="1823" y="83"/>
                </a:lnTo>
                <a:lnTo>
                  <a:pt x="1804" y="83"/>
                </a:lnTo>
                <a:lnTo>
                  <a:pt x="1776" y="76"/>
                </a:lnTo>
                <a:lnTo>
                  <a:pt x="1738" y="69"/>
                </a:lnTo>
                <a:lnTo>
                  <a:pt x="1710" y="69"/>
                </a:lnTo>
                <a:lnTo>
                  <a:pt x="1672" y="62"/>
                </a:lnTo>
                <a:lnTo>
                  <a:pt x="1663" y="62"/>
                </a:lnTo>
                <a:lnTo>
                  <a:pt x="1634" y="55"/>
                </a:lnTo>
                <a:lnTo>
                  <a:pt x="1596" y="48"/>
                </a:lnTo>
                <a:lnTo>
                  <a:pt x="1511" y="62"/>
                </a:lnTo>
                <a:lnTo>
                  <a:pt x="1417" y="90"/>
                </a:lnTo>
                <a:lnTo>
                  <a:pt x="1408" y="97"/>
                </a:lnTo>
                <a:lnTo>
                  <a:pt x="1389" y="97"/>
                </a:lnTo>
                <a:lnTo>
                  <a:pt x="1370" y="104"/>
                </a:lnTo>
                <a:lnTo>
                  <a:pt x="1360" y="111"/>
                </a:lnTo>
                <a:lnTo>
                  <a:pt x="1351" y="111"/>
                </a:lnTo>
                <a:lnTo>
                  <a:pt x="1304" y="111"/>
                </a:lnTo>
                <a:lnTo>
                  <a:pt x="1247" y="104"/>
                </a:lnTo>
                <a:lnTo>
                  <a:pt x="1228" y="97"/>
                </a:lnTo>
                <a:lnTo>
                  <a:pt x="1219" y="90"/>
                </a:lnTo>
                <a:lnTo>
                  <a:pt x="1181" y="62"/>
                </a:lnTo>
                <a:lnTo>
                  <a:pt x="1115" y="35"/>
                </a:lnTo>
                <a:lnTo>
                  <a:pt x="1049" y="7"/>
                </a:lnTo>
                <a:lnTo>
                  <a:pt x="1020" y="7"/>
                </a:lnTo>
                <a:lnTo>
                  <a:pt x="1001" y="14"/>
                </a:lnTo>
                <a:lnTo>
                  <a:pt x="982" y="14"/>
                </a:lnTo>
                <a:lnTo>
                  <a:pt x="973" y="14"/>
                </a:lnTo>
                <a:lnTo>
                  <a:pt x="945" y="28"/>
                </a:lnTo>
                <a:lnTo>
                  <a:pt x="916" y="35"/>
                </a:lnTo>
                <a:lnTo>
                  <a:pt x="907" y="41"/>
                </a:lnTo>
                <a:lnTo>
                  <a:pt x="841" y="97"/>
                </a:lnTo>
                <a:lnTo>
                  <a:pt x="812" y="118"/>
                </a:lnTo>
                <a:lnTo>
                  <a:pt x="775" y="131"/>
                </a:lnTo>
                <a:lnTo>
                  <a:pt x="718" y="131"/>
                </a:lnTo>
                <a:lnTo>
                  <a:pt x="690" y="131"/>
                </a:lnTo>
                <a:lnTo>
                  <a:pt x="661" y="118"/>
                </a:lnTo>
                <a:lnTo>
                  <a:pt x="642" y="111"/>
                </a:lnTo>
                <a:lnTo>
                  <a:pt x="623" y="97"/>
                </a:lnTo>
                <a:lnTo>
                  <a:pt x="614" y="90"/>
                </a:lnTo>
                <a:lnTo>
                  <a:pt x="605" y="83"/>
                </a:lnTo>
                <a:lnTo>
                  <a:pt x="463" y="90"/>
                </a:lnTo>
                <a:lnTo>
                  <a:pt x="321" y="76"/>
                </a:lnTo>
                <a:lnTo>
                  <a:pt x="161" y="28"/>
                </a:lnTo>
                <a:lnTo>
                  <a:pt x="85" y="7"/>
                </a:lnTo>
                <a:lnTo>
                  <a:pt x="0" y="0"/>
                </a:lnTo>
                <a:lnTo>
                  <a:pt x="47" y="2399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49804"/>
                  <a:invGamma/>
                </a:srgbClr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77788" y="3048000"/>
            <a:ext cx="3408362" cy="1046163"/>
          </a:xfrm>
          <a:custGeom>
            <a:avLst/>
            <a:gdLst/>
            <a:ahLst/>
            <a:cxnLst>
              <a:cxn ang="0">
                <a:pos x="317" y="337"/>
              </a:cxn>
              <a:cxn ang="0">
                <a:pos x="370" y="300"/>
              </a:cxn>
              <a:cxn ang="0">
                <a:pos x="430" y="283"/>
              </a:cxn>
              <a:cxn ang="0">
                <a:pos x="507" y="250"/>
              </a:cxn>
              <a:cxn ang="0">
                <a:pos x="595" y="196"/>
              </a:cxn>
              <a:cxn ang="0">
                <a:pos x="651" y="183"/>
              </a:cxn>
              <a:cxn ang="0">
                <a:pos x="679" y="154"/>
              </a:cxn>
              <a:cxn ang="0">
                <a:pos x="725" y="142"/>
              </a:cxn>
              <a:cxn ang="0">
                <a:pos x="746" y="129"/>
              </a:cxn>
              <a:cxn ang="0">
                <a:pos x="753" y="125"/>
              </a:cxn>
              <a:cxn ang="0">
                <a:pos x="820" y="125"/>
              </a:cxn>
              <a:cxn ang="0">
                <a:pos x="883" y="96"/>
              </a:cxn>
              <a:cxn ang="0">
                <a:pos x="989" y="21"/>
              </a:cxn>
              <a:cxn ang="0">
                <a:pos x="1197" y="25"/>
              </a:cxn>
              <a:cxn ang="0">
                <a:pos x="1274" y="75"/>
              </a:cxn>
              <a:cxn ang="0">
                <a:pos x="1390" y="92"/>
              </a:cxn>
              <a:cxn ang="0">
                <a:pos x="1457" y="158"/>
              </a:cxn>
              <a:cxn ang="0">
                <a:pos x="1527" y="200"/>
              </a:cxn>
              <a:cxn ang="0">
                <a:pos x="1622" y="208"/>
              </a:cxn>
              <a:cxn ang="0">
                <a:pos x="1724" y="250"/>
              </a:cxn>
              <a:cxn ang="0">
                <a:pos x="1812" y="287"/>
              </a:cxn>
              <a:cxn ang="0">
                <a:pos x="1861" y="325"/>
              </a:cxn>
              <a:cxn ang="0">
                <a:pos x="2009" y="371"/>
              </a:cxn>
              <a:cxn ang="0">
                <a:pos x="2108" y="416"/>
              </a:cxn>
              <a:cxn ang="0">
                <a:pos x="2146" y="462"/>
              </a:cxn>
              <a:cxn ang="0">
                <a:pos x="2129" y="491"/>
              </a:cxn>
              <a:cxn ang="0">
                <a:pos x="2080" y="504"/>
              </a:cxn>
              <a:cxn ang="0">
                <a:pos x="2066" y="504"/>
              </a:cxn>
              <a:cxn ang="0">
                <a:pos x="1999" y="500"/>
              </a:cxn>
              <a:cxn ang="0">
                <a:pos x="1918" y="500"/>
              </a:cxn>
              <a:cxn ang="0">
                <a:pos x="1883" y="512"/>
              </a:cxn>
              <a:cxn ang="0">
                <a:pos x="1886" y="525"/>
              </a:cxn>
              <a:cxn ang="0">
                <a:pos x="1876" y="541"/>
              </a:cxn>
              <a:cxn ang="0">
                <a:pos x="1784" y="562"/>
              </a:cxn>
              <a:cxn ang="0">
                <a:pos x="1689" y="571"/>
              </a:cxn>
              <a:cxn ang="0">
                <a:pos x="1619" y="616"/>
              </a:cxn>
              <a:cxn ang="0">
                <a:pos x="1510" y="625"/>
              </a:cxn>
              <a:cxn ang="0">
                <a:pos x="1415" y="629"/>
              </a:cxn>
              <a:cxn ang="0">
                <a:pos x="1348" y="646"/>
              </a:cxn>
              <a:cxn ang="0">
                <a:pos x="1341" y="654"/>
              </a:cxn>
              <a:cxn ang="0">
                <a:pos x="1355" y="654"/>
              </a:cxn>
              <a:cxn ang="0">
                <a:pos x="1327" y="654"/>
              </a:cxn>
              <a:cxn ang="0">
                <a:pos x="1225" y="646"/>
              </a:cxn>
              <a:cxn ang="0">
                <a:pos x="1035" y="637"/>
              </a:cxn>
              <a:cxn ang="0">
                <a:pos x="862" y="629"/>
              </a:cxn>
              <a:cxn ang="0">
                <a:pos x="729" y="612"/>
              </a:cxn>
              <a:cxn ang="0">
                <a:pos x="500" y="641"/>
              </a:cxn>
              <a:cxn ang="0">
                <a:pos x="373" y="654"/>
              </a:cxn>
              <a:cxn ang="0">
                <a:pos x="303" y="629"/>
              </a:cxn>
              <a:cxn ang="0">
                <a:pos x="250" y="562"/>
              </a:cxn>
              <a:cxn ang="0">
                <a:pos x="162" y="541"/>
              </a:cxn>
              <a:cxn ang="0">
                <a:pos x="71" y="529"/>
              </a:cxn>
              <a:cxn ang="0">
                <a:pos x="18" y="516"/>
              </a:cxn>
              <a:cxn ang="0">
                <a:pos x="25" y="487"/>
              </a:cxn>
              <a:cxn ang="0">
                <a:pos x="57" y="458"/>
              </a:cxn>
              <a:cxn ang="0">
                <a:pos x="85" y="404"/>
              </a:cxn>
              <a:cxn ang="0">
                <a:pos x="183" y="375"/>
              </a:cxn>
              <a:cxn ang="0">
                <a:pos x="282" y="354"/>
              </a:cxn>
            </a:cxnLst>
            <a:rect l="0" t="0" r="r" b="b"/>
            <a:pathLst>
              <a:path w="2147" h="659">
                <a:moveTo>
                  <a:pt x="282" y="354"/>
                </a:moveTo>
                <a:lnTo>
                  <a:pt x="299" y="346"/>
                </a:lnTo>
                <a:lnTo>
                  <a:pt x="317" y="337"/>
                </a:lnTo>
                <a:lnTo>
                  <a:pt x="331" y="325"/>
                </a:lnTo>
                <a:lnTo>
                  <a:pt x="349" y="316"/>
                </a:lnTo>
                <a:lnTo>
                  <a:pt x="370" y="300"/>
                </a:lnTo>
                <a:lnTo>
                  <a:pt x="387" y="287"/>
                </a:lnTo>
                <a:lnTo>
                  <a:pt x="412" y="287"/>
                </a:lnTo>
                <a:lnTo>
                  <a:pt x="430" y="283"/>
                </a:lnTo>
                <a:lnTo>
                  <a:pt x="451" y="283"/>
                </a:lnTo>
                <a:lnTo>
                  <a:pt x="482" y="271"/>
                </a:lnTo>
                <a:lnTo>
                  <a:pt x="507" y="250"/>
                </a:lnTo>
                <a:lnTo>
                  <a:pt x="532" y="229"/>
                </a:lnTo>
                <a:lnTo>
                  <a:pt x="556" y="208"/>
                </a:lnTo>
                <a:lnTo>
                  <a:pt x="595" y="196"/>
                </a:lnTo>
                <a:lnTo>
                  <a:pt x="616" y="192"/>
                </a:lnTo>
                <a:lnTo>
                  <a:pt x="637" y="187"/>
                </a:lnTo>
                <a:lnTo>
                  <a:pt x="651" y="183"/>
                </a:lnTo>
                <a:lnTo>
                  <a:pt x="665" y="175"/>
                </a:lnTo>
                <a:lnTo>
                  <a:pt x="672" y="167"/>
                </a:lnTo>
                <a:lnTo>
                  <a:pt x="679" y="154"/>
                </a:lnTo>
                <a:lnTo>
                  <a:pt x="690" y="154"/>
                </a:lnTo>
                <a:lnTo>
                  <a:pt x="700" y="150"/>
                </a:lnTo>
                <a:lnTo>
                  <a:pt x="725" y="142"/>
                </a:lnTo>
                <a:lnTo>
                  <a:pt x="736" y="133"/>
                </a:lnTo>
                <a:lnTo>
                  <a:pt x="743" y="129"/>
                </a:lnTo>
                <a:lnTo>
                  <a:pt x="746" y="129"/>
                </a:lnTo>
                <a:lnTo>
                  <a:pt x="746" y="125"/>
                </a:lnTo>
                <a:lnTo>
                  <a:pt x="746" y="125"/>
                </a:lnTo>
                <a:lnTo>
                  <a:pt x="753" y="125"/>
                </a:lnTo>
                <a:lnTo>
                  <a:pt x="767" y="121"/>
                </a:lnTo>
                <a:lnTo>
                  <a:pt x="795" y="125"/>
                </a:lnTo>
                <a:lnTo>
                  <a:pt x="820" y="125"/>
                </a:lnTo>
                <a:lnTo>
                  <a:pt x="841" y="121"/>
                </a:lnTo>
                <a:lnTo>
                  <a:pt x="869" y="112"/>
                </a:lnTo>
                <a:lnTo>
                  <a:pt x="883" y="96"/>
                </a:lnTo>
                <a:lnTo>
                  <a:pt x="901" y="83"/>
                </a:lnTo>
                <a:lnTo>
                  <a:pt x="943" y="50"/>
                </a:lnTo>
                <a:lnTo>
                  <a:pt x="989" y="21"/>
                </a:lnTo>
                <a:lnTo>
                  <a:pt x="1035" y="0"/>
                </a:lnTo>
                <a:lnTo>
                  <a:pt x="1116" y="12"/>
                </a:lnTo>
                <a:lnTo>
                  <a:pt x="1197" y="25"/>
                </a:lnTo>
                <a:lnTo>
                  <a:pt x="1225" y="37"/>
                </a:lnTo>
                <a:lnTo>
                  <a:pt x="1249" y="58"/>
                </a:lnTo>
                <a:lnTo>
                  <a:pt x="1274" y="75"/>
                </a:lnTo>
                <a:lnTo>
                  <a:pt x="1306" y="83"/>
                </a:lnTo>
                <a:lnTo>
                  <a:pt x="1348" y="87"/>
                </a:lnTo>
                <a:lnTo>
                  <a:pt x="1390" y="92"/>
                </a:lnTo>
                <a:lnTo>
                  <a:pt x="1415" y="117"/>
                </a:lnTo>
                <a:lnTo>
                  <a:pt x="1432" y="137"/>
                </a:lnTo>
                <a:lnTo>
                  <a:pt x="1457" y="158"/>
                </a:lnTo>
                <a:lnTo>
                  <a:pt x="1485" y="175"/>
                </a:lnTo>
                <a:lnTo>
                  <a:pt x="1506" y="187"/>
                </a:lnTo>
                <a:lnTo>
                  <a:pt x="1527" y="200"/>
                </a:lnTo>
                <a:lnTo>
                  <a:pt x="1555" y="200"/>
                </a:lnTo>
                <a:lnTo>
                  <a:pt x="1591" y="204"/>
                </a:lnTo>
                <a:lnTo>
                  <a:pt x="1622" y="208"/>
                </a:lnTo>
                <a:lnTo>
                  <a:pt x="1650" y="217"/>
                </a:lnTo>
                <a:lnTo>
                  <a:pt x="1689" y="233"/>
                </a:lnTo>
                <a:lnTo>
                  <a:pt x="1724" y="250"/>
                </a:lnTo>
                <a:lnTo>
                  <a:pt x="1759" y="262"/>
                </a:lnTo>
                <a:lnTo>
                  <a:pt x="1798" y="275"/>
                </a:lnTo>
                <a:lnTo>
                  <a:pt x="1812" y="287"/>
                </a:lnTo>
                <a:lnTo>
                  <a:pt x="1826" y="300"/>
                </a:lnTo>
                <a:lnTo>
                  <a:pt x="1844" y="316"/>
                </a:lnTo>
                <a:lnTo>
                  <a:pt x="1861" y="325"/>
                </a:lnTo>
                <a:lnTo>
                  <a:pt x="1928" y="341"/>
                </a:lnTo>
                <a:lnTo>
                  <a:pt x="1992" y="354"/>
                </a:lnTo>
                <a:lnTo>
                  <a:pt x="2009" y="371"/>
                </a:lnTo>
                <a:lnTo>
                  <a:pt x="2027" y="383"/>
                </a:lnTo>
                <a:lnTo>
                  <a:pt x="2066" y="400"/>
                </a:lnTo>
                <a:lnTo>
                  <a:pt x="2108" y="416"/>
                </a:lnTo>
                <a:lnTo>
                  <a:pt x="2146" y="437"/>
                </a:lnTo>
                <a:lnTo>
                  <a:pt x="2146" y="450"/>
                </a:lnTo>
                <a:lnTo>
                  <a:pt x="2146" y="462"/>
                </a:lnTo>
                <a:lnTo>
                  <a:pt x="2143" y="475"/>
                </a:lnTo>
                <a:lnTo>
                  <a:pt x="2139" y="487"/>
                </a:lnTo>
                <a:lnTo>
                  <a:pt x="2129" y="491"/>
                </a:lnTo>
                <a:lnTo>
                  <a:pt x="2118" y="496"/>
                </a:lnTo>
                <a:lnTo>
                  <a:pt x="2094" y="500"/>
                </a:lnTo>
                <a:lnTo>
                  <a:pt x="2080" y="504"/>
                </a:lnTo>
                <a:lnTo>
                  <a:pt x="2076" y="504"/>
                </a:lnTo>
                <a:lnTo>
                  <a:pt x="2073" y="504"/>
                </a:lnTo>
                <a:lnTo>
                  <a:pt x="2066" y="504"/>
                </a:lnTo>
                <a:lnTo>
                  <a:pt x="2048" y="504"/>
                </a:lnTo>
                <a:lnTo>
                  <a:pt x="2023" y="500"/>
                </a:lnTo>
                <a:lnTo>
                  <a:pt x="1999" y="500"/>
                </a:lnTo>
                <a:lnTo>
                  <a:pt x="1967" y="500"/>
                </a:lnTo>
                <a:lnTo>
                  <a:pt x="1942" y="500"/>
                </a:lnTo>
                <a:lnTo>
                  <a:pt x="1918" y="500"/>
                </a:lnTo>
                <a:lnTo>
                  <a:pt x="1900" y="504"/>
                </a:lnTo>
                <a:lnTo>
                  <a:pt x="1890" y="508"/>
                </a:lnTo>
                <a:lnTo>
                  <a:pt x="1883" y="512"/>
                </a:lnTo>
                <a:lnTo>
                  <a:pt x="1883" y="516"/>
                </a:lnTo>
                <a:lnTo>
                  <a:pt x="1883" y="521"/>
                </a:lnTo>
                <a:lnTo>
                  <a:pt x="1886" y="525"/>
                </a:lnTo>
                <a:lnTo>
                  <a:pt x="1886" y="529"/>
                </a:lnTo>
                <a:lnTo>
                  <a:pt x="1883" y="533"/>
                </a:lnTo>
                <a:lnTo>
                  <a:pt x="1876" y="541"/>
                </a:lnTo>
                <a:lnTo>
                  <a:pt x="1858" y="550"/>
                </a:lnTo>
                <a:lnTo>
                  <a:pt x="1833" y="558"/>
                </a:lnTo>
                <a:lnTo>
                  <a:pt x="1784" y="562"/>
                </a:lnTo>
                <a:lnTo>
                  <a:pt x="1731" y="566"/>
                </a:lnTo>
                <a:lnTo>
                  <a:pt x="1707" y="571"/>
                </a:lnTo>
                <a:lnTo>
                  <a:pt x="1689" y="571"/>
                </a:lnTo>
                <a:lnTo>
                  <a:pt x="1675" y="591"/>
                </a:lnTo>
                <a:lnTo>
                  <a:pt x="1650" y="608"/>
                </a:lnTo>
                <a:lnTo>
                  <a:pt x="1619" y="616"/>
                </a:lnTo>
                <a:lnTo>
                  <a:pt x="1584" y="625"/>
                </a:lnTo>
                <a:lnTo>
                  <a:pt x="1545" y="625"/>
                </a:lnTo>
                <a:lnTo>
                  <a:pt x="1510" y="625"/>
                </a:lnTo>
                <a:lnTo>
                  <a:pt x="1478" y="625"/>
                </a:lnTo>
                <a:lnTo>
                  <a:pt x="1450" y="625"/>
                </a:lnTo>
                <a:lnTo>
                  <a:pt x="1415" y="629"/>
                </a:lnTo>
                <a:lnTo>
                  <a:pt x="1376" y="637"/>
                </a:lnTo>
                <a:lnTo>
                  <a:pt x="1358" y="641"/>
                </a:lnTo>
                <a:lnTo>
                  <a:pt x="1348" y="646"/>
                </a:lnTo>
                <a:lnTo>
                  <a:pt x="1344" y="650"/>
                </a:lnTo>
                <a:lnTo>
                  <a:pt x="1341" y="654"/>
                </a:lnTo>
                <a:lnTo>
                  <a:pt x="1341" y="654"/>
                </a:lnTo>
                <a:lnTo>
                  <a:pt x="1351" y="654"/>
                </a:lnTo>
                <a:lnTo>
                  <a:pt x="1358" y="654"/>
                </a:lnTo>
                <a:lnTo>
                  <a:pt x="1355" y="654"/>
                </a:lnTo>
                <a:lnTo>
                  <a:pt x="1351" y="654"/>
                </a:lnTo>
                <a:lnTo>
                  <a:pt x="1341" y="654"/>
                </a:lnTo>
                <a:lnTo>
                  <a:pt x="1327" y="654"/>
                </a:lnTo>
                <a:lnTo>
                  <a:pt x="1306" y="658"/>
                </a:lnTo>
                <a:lnTo>
                  <a:pt x="1263" y="654"/>
                </a:lnTo>
                <a:lnTo>
                  <a:pt x="1225" y="646"/>
                </a:lnTo>
                <a:lnTo>
                  <a:pt x="1186" y="637"/>
                </a:lnTo>
                <a:lnTo>
                  <a:pt x="1144" y="629"/>
                </a:lnTo>
                <a:lnTo>
                  <a:pt x="1035" y="637"/>
                </a:lnTo>
                <a:lnTo>
                  <a:pt x="926" y="641"/>
                </a:lnTo>
                <a:lnTo>
                  <a:pt x="894" y="637"/>
                </a:lnTo>
                <a:lnTo>
                  <a:pt x="862" y="629"/>
                </a:lnTo>
                <a:lnTo>
                  <a:pt x="827" y="616"/>
                </a:lnTo>
                <a:lnTo>
                  <a:pt x="795" y="608"/>
                </a:lnTo>
                <a:lnTo>
                  <a:pt x="729" y="612"/>
                </a:lnTo>
                <a:lnTo>
                  <a:pt x="662" y="621"/>
                </a:lnTo>
                <a:lnTo>
                  <a:pt x="528" y="641"/>
                </a:lnTo>
                <a:lnTo>
                  <a:pt x="500" y="641"/>
                </a:lnTo>
                <a:lnTo>
                  <a:pt x="468" y="646"/>
                </a:lnTo>
                <a:lnTo>
                  <a:pt x="405" y="654"/>
                </a:lnTo>
                <a:lnTo>
                  <a:pt x="373" y="654"/>
                </a:lnTo>
                <a:lnTo>
                  <a:pt x="345" y="654"/>
                </a:lnTo>
                <a:lnTo>
                  <a:pt x="320" y="646"/>
                </a:lnTo>
                <a:lnTo>
                  <a:pt x="303" y="629"/>
                </a:lnTo>
                <a:lnTo>
                  <a:pt x="285" y="604"/>
                </a:lnTo>
                <a:lnTo>
                  <a:pt x="268" y="575"/>
                </a:lnTo>
                <a:lnTo>
                  <a:pt x="250" y="562"/>
                </a:lnTo>
                <a:lnTo>
                  <a:pt x="225" y="554"/>
                </a:lnTo>
                <a:lnTo>
                  <a:pt x="194" y="546"/>
                </a:lnTo>
                <a:lnTo>
                  <a:pt x="162" y="541"/>
                </a:lnTo>
                <a:lnTo>
                  <a:pt x="127" y="537"/>
                </a:lnTo>
                <a:lnTo>
                  <a:pt x="99" y="533"/>
                </a:lnTo>
                <a:lnTo>
                  <a:pt x="71" y="529"/>
                </a:lnTo>
                <a:lnTo>
                  <a:pt x="50" y="529"/>
                </a:lnTo>
                <a:lnTo>
                  <a:pt x="32" y="525"/>
                </a:lnTo>
                <a:lnTo>
                  <a:pt x="18" y="516"/>
                </a:lnTo>
                <a:lnTo>
                  <a:pt x="7" y="508"/>
                </a:lnTo>
                <a:lnTo>
                  <a:pt x="0" y="491"/>
                </a:lnTo>
                <a:lnTo>
                  <a:pt x="25" y="487"/>
                </a:lnTo>
                <a:lnTo>
                  <a:pt x="35" y="487"/>
                </a:lnTo>
                <a:lnTo>
                  <a:pt x="42" y="479"/>
                </a:lnTo>
                <a:lnTo>
                  <a:pt x="57" y="458"/>
                </a:lnTo>
                <a:lnTo>
                  <a:pt x="64" y="437"/>
                </a:lnTo>
                <a:lnTo>
                  <a:pt x="71" y="421"/>
                </a:lnTo>
                <a:lnTo>
                  <a:pt x="85" y="404"/>
                </a:lnTo>
                <a:lnTo>
                  <a:pt x="116" y="387"/>
                </a:lnTo>
                <a:lnTo>
                  <a:pt x="148" y="379"/>
                </a:lnTo>
                <a:lnTo>
                  <a:pt x="183" y="375"/>
                </a:lnTo>
                <a:lnTo>
                  <a:pt x="218" y="371"/>
                </a:lnTo>
                <a:lnTo>
                  <a:pt x="250" y="362"/>
                </a:lnTo>
                <a:lnTo>
                  <a:pt x="282" y="354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00"/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0" y="3049588"/>
            <a:ext cx="2133600" cy="1801812"/>
          </a:xfrm>
          <a:custGeom>
            <a:avLst/>
            <a:gdLst/>
            <a:ahLst/>
            <a:cxnLst>
              <a:cxn ang="0">
                <a:pos x="380" y="1110"/>
              </a:cxn>
              <a:cxn ang="0">
                <a:pos x="1019" y="1129"/>
              </a:cxn>
              <a:cxn ang="0">
                <a:pos x="1341" y="1129"/>
              </a:cxn>
              <a:cxn ang="0">
                <a:pos x="1343" y="1110"/>
              </a:cxn>
              <a:cxn ang="0">
                <a:pos x="1341" y="1056"/>
              </a:cxn>
              <a:cxn ang="0">
                <a:pos x="1324" y="973"/>
              </a:cxn>
              <a:cxn ang="0">
                <a:pos x="1304" y="914"/>
              </a:cxn>
              <a:cxn ang="0">
                <a:pos x="1289" y="880"/>
              </a:cxn>
              <a:cxn ang="0">
                <a:pos x="1285" y="831"/>
              </a:cxn>
              <a:cxn ang="0">
                <a:pos x="1281" y="792"/>
              </a:cxn>
              <a:cxn ang="0">
                <a:pos x="1263" y="753"/>
              </a:cxn>
              <a:cxn ang="0">
                <a:pos x="1214" y="694"/>
              </a:cxn>
              <a:cxn ang="0">
                <a:pos x="1150" y="650"/>
              </a:cxn>
              <a:cxn ang="0">
                <a:pos x="1087" y="616"/>
              </a:cxn>
              <a:cxn ang="0">
                <a:pos x="1038" y="587"/>
              </a:cxn>
              <a:cxn ang="0">
                <a:pos x="993" y="547"/>
              </a:cxn>
              <a:cxn ang="0">
                <a:pos x="952" y="499"/>
              </a:cxn>
              <a:cxn ang="0">
                <a:pos x="911" y="430"/>
              </a:cxn>
              <a:cxn ang="0">
                <a:pos x="870" y="386"/>
              </a:cxn>
              <a:cxn ang="0">
                <a:pos x="812" y="367"/>
              </a:cxn>
              <a:cxn ang="0">
                <a:pos x="748" y="357"/>
              </a:cxn>
              <a:cxn ang="0">
                <a:pos x="694" y="352"/>
              </a:cxn>
              <a:cxn ang="0">
                <a:pos x="677" y="352"/>
              </a:cxn>
              <a:cxn ang="0">
                <a:pos x="610" y="323"/>
              </a:cxn>
              <a:cxn ang="0">
                <a:pos x="541" y="259"/>
              </a:cxn>
              <a:cxn ang="0">
                <a:pos x="471" y="215"/>
              </a:cxn>
              <a:cxn ang="0">
                <a:pos x="434" y="186"/>
              </a:cxn>
              <a:cxn ang="0">
                <a:pos x="380" y="176"/>
              </a:cxn>
              <a:cxn ang="0">
                <a:pos x="337" y="176"/>
              </a:cxn>
              <a:cxn ang="0">
                <a:pos x="297" y="161"/>
              </a:cxn>
              <a:cxn ang="0">
                <a:pos x="264" y="137"/>
              </a:cxn>
              <a:cxn ang="0">
                <a:pos x="219" y="88"/>
              </a:cxn>
              <a:cxn ang="0">
                <a:pos x="174" y="34"/>
              </a:cxn>
              <a:cxn ang="0">
                <a:pos x="146" y="10"/>
              </a:cxn>
              <a:cxn ang="0">
                <a:pos x="135" y="0"/>
              </a:cxn>
              <a:cxn ang="0">
                <a:pos x="116" y="5"/>
              </a:cxn>
              <a:cxn ang="0">
                <a:pos x="69" y="15"/>
              </a:cxn>
              <a:cxn ang="0">
                <a:pos x="19" y="20"/>
              </a:cxn>
              <a:cxn ang="0">
                <a:pos x="13" y="1100"/>
              </a:cxn>
            </a:cxnLst>
            <a:rect l="0" t="0" r="r" b="b"/>
            <a:pathLst>
              <a:path w="1344" h="1135">
                <a:moveTo>
                  <a:pt x="60" y="1100"/>
                </a:moveTo>
                <a:lnTo>
                  <a:pt x="380" y="1110"/>
                </a:lnTo>
                <a:lnTo>
                  <a:pt x="698" y="1119"/>
                </a:lnTo>
                <a:lnTo>
                  <a:pt x="1019" y="1129"/>
                </a:lnTo>
                <a:lnTo>
                  <a:pt x="1337" y="1134"/>
                </a:lnTo>
                <a:lnTo>
                  <a:pt x="1341" y="1129"/>
                </a:lnTo>
                <a:lnTo>
                  <a:pt x="1343" y="1119"/>
                </a:lnTo>
                <a:lnTo>
                  <a:pt x="1343" y="1110"/>
                </a:lnTo>
                <a:lnTo>
                  <a:pt x="1343" y="1100"/>
                </a:lnTo>
                <a:lnTo>
                  <a:pt x="1341" y="1056"/>
                </a:lnTo>
                <a:lnTo>
                  <a:pt x="1334" y="1017"/>
                </a:lnTo>
                <a:lnTo>
                  <a:pt x="1324" y="973"/>
                </a:lnTo>
                <a:lnTo>
                  <a:pt x="1311" y="934"/>
                </a:lnTo>
                <a:lnTo>
                  <a:pt x="1304" y="914"/>
                </a:lnTo>
                <a:lnTo>
                  <a:pt x="1296" y="899"/>
                </a:lnTo>
                <a:lnTo>
                  <a:pt x="1289" y="880"/>
                </a:lnTo>
                <a:lnTo>
                  <a:pt x="1287" y="875"/>
                </a:lnTo>
                <a:lnTo>
                  <a:pt x="1285" y="831"/>
                </a:lnTo>
                <a:lnTo>
                  <a:pt x="1285" y="811"/>
                </a:lnTo>
                <a:lnTo>
                  <a:pt x="1281" y="792"/>
                </a:lnTo>
                <a:lnTo>
                  <a:pt x="1274" y="772"/>
                </a:lnTo>
                <a:lnTo>
                  <a:pt x="1263" y="753"/>
                </a:lnTo>
                <a:lnTo>
                  <a:pt x="1242" y="723"/>
                </a:lnTo>
                <a:lnTo>
                  <a:pt x="1214" y="694"/>
                </a:lnTo>
                <a:lnTo>
                  <a:pt x="1182" y="670"/>
                </a:lnTo>
                <a:lnTo>
                  <a:pt x="1150" y="650"/>
                </a:lnTo>
                <a:lnTo>
                  <a:pt x="1117" y="631"/>
                </a:lnTo>
                <a:lnTo>
                  <a:pt x="1087" y="616"/>
                </a:lnTo>
                <a:lnTo>
                  <a:pt x="1062" y="601"/>
                </a:lnTo>
                <a:lnTo>
                  <a:pt x="1038" y="587"/>
                </a:lnTo>
                <a:lnTo>
                  <a:pt x="1016" y="567"/>
                </a:lnTo>
                <a:lnTo>
                  <a:pt x="993" y="547"/>
                </a:lnTo>
                <a:lnTo>
                  <a:pt x="969" y="528"/>
                </a:lnTo>
                <a:lnTo>
                  <a:pt x="952" y="499"/>
                </a:lnTo>
                <a:lnTo>
                  <a:pt x="933" y="464"/>
                </a:lnTo>
                <a:lnTo>
                  <a:pt x="911" y="430"/>
                </a:lnTo>
                <a:lnTo>
                  <a:pt x="892" y="406"/>
                </a:lnTo>
                <a:lnTo>
                  <a:pt x="870" y="386"/>
                </a:lnTo>
                <a:lnTo>
                  <a:pt x="842" y="376"/>
                </a:lnTo>
                <a:lnTo>
                  <a:pt x="812" y="367"/>
                </a:lnTo>
                <a:lnTo>
                  <a:pt x="780" y="362"/>
                </a:lnTo>
                <a:lnTo>
                  <a:pt x="748" y="357"/>
                </a:lnTo>
                <a:lnTo>
                  <a:pt x="720" y="357"/>
                </a:lnTo>
                <a:lnTo>
                  <a:pt x="694" y="352"/>
                </a:lnTo>
                <a:lnTo>
                  <a:pt x="685" y="352"/>
                </a:lnTo>
                <a:lnTo>
                  <a:pt x="677" y="352"/>
                </a:lnTo>
                <a:lnTo>
                  <a:pt x="645" y="337"/>
                </a:lnTo>
                <a:lnTo>
                  <a:pt x="610" y="323"/>
                </a:lnTo>
                <a:lnTo>
                  <a:pt x="576" y="288"/>
                </a:lnTo>
                <a:lnTo>
                  <a:pt x="541" y="259"/>
                </a:lnTo>
                <a:lnTo>
                  <a:pt x="507" y="235"/>
                </a:lnTo>
                <a:lnTo>
                  <a:pt x="471" y="215"/>
                </a:lnTo>
                <a:lnTo>
                  <a:pt x="451" y="200"/>
                </a:lnTo>
                <a:lnTo>
                  <a:pt x="434" y="186"/>
                </a:lnTo>
                <a:lnTo>
                  <a:pt x="400" y="176"/>
                </a:lnTo>
                <a:lnTo>
                  <a:pt x="380" y="176"/>
                </a:lnTo>
                <a:lnTo>
                  <a:pt x="361" y="176"/>
                </a:lnTo>
                <a:lnTo>
                  <a:pt x="337" y="176"/>
                </a:lnTo>
                <a:lnTo>
                  <a:pt x="312" y="176"/>
                </a:lnTo>
                <a:lnTo>
                  <a:pt x="297" y="161"/>
                </a:lnTo>
                <a:lnTo>
                  <a:pt x="281" y="152"/>
                </a:lnTo>
                <a:lnTo>
                  <a:pt x="264" y="137"/>
                </a:lnTo>
                <a:lnTo>
                  <a:pt x="249" y="122"/>
                </a:lnTo>
                <a:lnTo>
                  <a:pt x="219" y="88"/>
                </a:lnTo>
                <a:lnTo>
                  <a:pt x="189" y="49"/>
                </a:lnTo>
                <a:lnTo>
                  <a:pt x="174" y="34"/>
                </a:lnTo>
                <a:lnTo>
                  <a:pt x="155" y="20"/>
                </a:lnTo>
                <a:lnTo>
                  <a:pt x="146" y="10"/>
                </a:lnTo>
                <a:lnTo>
                  <a:pt x="140" y="5"/>
                </a:lnTo>
                <a:lnTo>
                  <a:pt x="135" y="0"/>
                </a:lnTo>
                <a:lnTo>
                  <a:pt x="133" y="0"/>
                </a:lnTo>
                <a:lnTo>
                  <a:pt x="116" y="5"/>
                </a:lnTo>
                <a:lnTo>
                  <a:pt x="99" y="10"/>
                </a:lnTo>
                <a:lnTo>
                  <a:pt x="69" y="15"/>
                </a:lnTo>
                <a:lnTo>
                  <a:pt x="37" y="20"/>
                </a:lnTo>
                <a:lnTo>
                  <a:pt x="19" y="20"/>
                </a:lnTo>
                <a:lnTo>
                  <a:pt x="0" y="20"/>
                </a:lnTo>
                <a:lnTo>
                  <a:pt x="13" y="1100"/>
                </a:lnTo>
                <a:lnTo>
                  <a:pt x="110" y="1100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00"/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0" y="4341813"/>
            <a:ext cx="3798888" cy="1119187"/>
          </a:xfrm>
          <a:custGeom>
            <a:avLst/>
            <a:gdLst/>
            <a:ahLst/>
            <a:cxnLst>
              <a:cxn ang="0">
                <a:pos x="1244" y="693"/>
              </a:cxn>
              <a:cxn ang="0">
                <a:pos x="2381" y="704"/>
              </a:cxn>
              <a:cxn ang="0">
                <a:pos x="2392" y="693"/>
              </a:cxn>
              <a:cxn ang="0">
                <a:pos x="2388" y="654"/>
              </a:cxn>
              <a:cxn ang="0">
                <a:pos x="2358" y="605"/>
              </a:cxn>
              <a:cxn ang="0">
                <a:pos x="2323" y="572"/>
              </a:cxn>
              <a:cxn ang="0">
                <a:pos x="2296" y="550"/>
              </a:cxn>
              <a:cxn ang="0">
                <a:pos x="2292" y="528"/>
              </a:cxn>
              <a:cxn ang="0">
                <a:pos x="2289" y="500"/>
              </a:cxn>
              <a:cxn ang="0">
                <a:pos x="2270" y="478"/>
              </a:cxn>
              <a:cxn ang="0">
                <a:pos x="2212" y="445"/>
              </a:cxn>
              <a:cxn ang="0">
                <a:pos x="2105" y="418"/>
              </a:cxn>
              <a:cxn ang="0">
                <a:pos x="1990" y="390"/>
              </a:cxn>
              <a:cxn ang="0">
                <a:pos x="1891" y="374"/>
              </a:cxn>
              <a:cxn ang="0">
                <a:pos x="1810" y="352"/>
              </a:cxn>
              <a:cxn ang="0">
                <a:pos x="1730" y="330"/>
              </a:cxn>
              <a:cxn ang="0">
                <a:pos x="1661" y="286"/>
              </a:cxn>
              <a:cxn ang="0">
                <a:pos x="1588" y="253"/>
              </a:cxn>
              <a:cxn ang="0">
                <a:pos x="1500" y="236"/>
              </a:cxn>
              <a:cxn ang="0">
                <a:pos x="1389" y="225"/>
              </a:cxn>
              <a:cxn ang="0">
                <a:pos x="1282" y="220"/>
              </a:cxn>
              <a:cxn ang="0">
                <a:pos x="1221" y="220"/>
              </a:cxn>
              <a:cxn ang="0">
                <a:pos x="1148" y="214"/>
              </a:cxn>
              <a:cxn ang="0">
                <a:pos x="968" y="165"/>
              </a:cxn>
              <a:cxn ang="0">
                <a:pos x="804" y="126"/>
              </a:cxn>
              <a:cxn ang="0">
                <a:pos x="712" y="110"/>
              </a:cxn>
              <a:cxn ang="0">
                <a:pos x="643" y="110"/>
              </a:cxn>
              <a:cxn ang="0">
                <a:pos x="555" y="110"/>
              </a:cxn>
              <a:cxn ang="0">
                <a:pos x="448" y="77"/>
              </a:cxn>
              <a:cxn ang="0">
                <a:pos x="337" y="33"/>
              </a:cxn>
              <a:cxn ang="0">
                <a:pos x="276" y="11"/>
              </a:cxn>
              <a:cxn ang="0">
                <a:pos x="249" y="5"/>
              </a:cxn>
              <a:cxn ang="0">
                <a:pos x="237" y="0"/>
              </a:cxn>
              <a:cxn ang="0">
                <a:pos x="176" y="5"/>
              </a:cxn>
              <a:cxn ang="0">
                <a:pos x="65" y="16"/>
              </a:cxn>
              <a:cxn ang="0">
                <a:pos x="0" y="16"/>
              </a:cxn>
              <a:cxn ang="0">
                <a:pos x="195" y="682"/>
              </a:cxn>
            </a:cxnLst>
            <a:rect l="0" t="0" r="r" b="b"/>
            <a:pathLst>
              <a:path w="2393" h="705">
                <a:moveTo>
                  <a:pt x="107" y="682"/>
                </a:moveTo>
                <a:lnTo>
                  <a:pt x="1244" y="693"/>
                </a:lnTo>
                <a:lnTo>
                  <a:pt x="1814" y="704"/>
                </a:lnTo>
                <a:lnTo>
                  <a:pt x="2381" y="704"/>
                </a:lnTo>
                <a:lnTo>
                  <a:pt x="2388" y="704"/>
                </a:lnTo>
                <a:lnTo>
                  <a:pt x="2392" y="693"/>
                </a:lnTo>
                <a:lnTo>
                  <a:pt x="2392" y="682"/>
                </a:lnTo>
                <a:lnTo>
                  <a:pt x="2388" y="654"/>
                </a:lnTo>
                <a:lnTo>
                  <a:pt x="2377" y="632"/>
                </a:lnTo>
                <a:lnTo>
                  <a:pt x="2358" y="605"/>
                </a:lnTo>
                <a:lnTo>
                  <a:pt x="2338" y="583"/>
                </a:lnTo>
                <a:lnTo>
                  <a:pt x="2323" y="572"/>
                </a:lnTo>
                <a:lnTo>
                  <a:pt x="2312" y="555"/>
                </a:lnTo>
                <a:lnTo>
                  <a:pt x="2296" y="550"/>
                </a:lnTo>
                <a:lnTo>
                  <a:pt x="2292" y="544"/>
                </a:lnTo>
                <a:lnTo>
                  <a:pt x="2292" y="528"/>
                </a:lnTo>
                <a:lnTo>
                  <a:pt x="2292" y="517"/>
                </a:lnTo>
                <a:lnTo>
                  <a:pt x="2289" y="500"/>
                </a:lnTo>
                <a:lnTo>
                  <a:pt x="2281" y="489"/>
                </a:lnTo>
                <a:lnTo>
                  <a:pt x="2270" y="478"/>
                </a:lnTo>
                <a:lnTo>
                  <a:pt x="2254" y="467"/>
                </a:lnTo>
                <a:lnTo>
                  <a:pt x="2212" y="445"/>
                </a:lnTo>
                <a:lnTo>
                  <a:pt x="2162" y="429"/>
                </a:lnTo>
                <a:lnTo>
                  <a:pt x="2105" y="418"/>
                </a:lnTo>
                <a:lnTo>
                  <a:pt x="2048" y="401"/>
                </a:lnTo>
                <a:lnTo>
                  <a:pt x="1990" y="390"/>
                </a:lnTo>
                <a:lnTo>
                  <a:pt x="1937" y="385"/>
                </a:lnTo>
                <a:lnTo>
                  <a:pt x="1891" y="374"/>
                </a:lnTo>
                <a:lnTo>
                  <a:pt x="1849" y="363"/>
                </a:lnTo>
                <a:lnTo>
                  <a:pt x="1810" y="352"/>
                </a:lnTo>
                <a:lnTo>
                  <a:pt x="1772" y="341"/>
                </a:lnTo>
                <a:lnTo>
                  <a:pt x="1730" y="330"/>
                </a:lnTo>
                <a:lnTo>
                  <a:pt x="1695" y="308"/>
                </a:lnTo>
                <a:lnTo>
                  <a:pt x="1661" y="286"/>
                </a:lnTo>
                <a:lnTo>
                  <a:pt x="1623" y="269"/>
                </a:lnTo>
                <a:lnTo>
                  <a:pt x="1588" y="253"/>
                </a:lnTo>
                <a:lnTo>
                  <a:pt x="1550" y="242"/>
                </a:lnTo>
                <a:lnTo>
                  <a:pt x="1500" y="236"/>
                </a:lnTo>
                <a:lnTo>
                  <a:pt x="1447" y="225"/>
                </a:lnTo>
                <a:lnTo>
                  <a:pt x="1389" y="225"/>
                </a:lnTo>
                <a:lnTo>
                  <a:pt x="1332" y="220"/>
                </a:lnTo>
                <a:lnTo>
                  <a:pt x="1282" y="220"/>
                </a:lnTo>
                <a:lnTo>
                  <a:pt x="1236" y="220"/>
                </a:lnTo>
                <a:lnTo>
                  <a:pt x="1221" y="220"/>
                </a:lnTo>
                <a:lnTo>
                  <a:pt x="1206" y="220"/>
                </a:lnTo>
                <a:lnTo>
                  <a:pt x="1148" y="214"/>
                </a:lnTo>
                <a:lnTo>
                  <a:pt x="1087" y="203"/>
                </a:lnTo>
                <a:lnTo>
                  <a:pt x="968" y="165"/>
                </a:lnTo>
                <a:lnTo>
                  <a:pt x="838" y="137"/>
                </a:lnTo>
                <a:lnTo>
                  <a:pt x="804" y="126"/>
                </a:lnTo>
                <a:lnTo>
                  <a:pt x="773" y="115"/>
                </a:lnTo>
                <a:lnTo>
                  <a:pt x="712" y="110"/>
                </a:lnTo>
                <a:lnTo>
                  <a:pt x="677" y="110"/>
                </a:lnTo>
                <a:lnTo>
                  <a:pt x="643" y="110"/>
                </a:lnTo>
                <a:lnTo>
                  <a:pt x="601" y="110"/>
                </a:lnTo>
                <a:lnTo>
                  <a:pt x="555" y="110"/>
                </a:lnTo>
                <a:lnTo>
                  <a:pt x="501" y="93"/>
                </a:lnTo>
                <a:lnTo>
                  <a:pt x="448" y="77"/>
                </a:lnTo>
                <a:lnTo>
                  <a:pt x="390" y="55"/>
                </a:lnTo>
                <a:lnTo>
                  <a:pt x="337" y="33"/>
                </a:lnTo>
                <a:lnTo>
                  <a:pt x="310" y="22"/>
                </a:lnTo>
                <a:lnTo>
                  <a:pt x="276" y="11"/>
                </a:lnTo>
                <a:lnTo>
                  <a:pt x="260" y="5"/>
                </a:lnTo>
                <a:lnTo>
                  <a:pt x="249" y="5"/>
                </a:lnTo>
                <a:lnTo>
                  <a:pt x="241" y="0"/>
                </a:lnTo>
                <a:lnTo>
                  <a:pt x="237" y="0"/>
                </a:lnTo>
                <a:lnTo>
                  <a:pt x="207" y="5"/>
                </a:lnTo>
                <a:lnTo>
                  <a:pt x="176" y="5"/>
                </a:lnTo>
                <a:lnTo>
                  <a:pt x="122" y="11"/>
                </a:lnTo>
                <a:lnTo>
                  <a:pt x="65" y="16"/>
                </a:lnTo>
                <a:lnTo>
                  <a:pt x="34" y="16"/>
                </a:lnTo>
                <a:lnTo>
                  <a:pt x="0" y="16"/>
                </a:lnTo>
                <a:lnTo>
                  <a:pt x="23" y="682"/>
                </a:lnTo>
                <a:lnTo>
                  <a:pt x="195" y="682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00"/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0" y="5024438"/>
            <a:ext cx="3024188" cy="1074737"/>
          </a:xfrm>
          <a:custGeom>
            <a:avLst/>
            <a:gdLst/>
            <a:ahLst/>
            <a:cxnLst>
              <a:cxn ang="0">
                <a:pos x="990" y="670"/>
              </a:cxn>
              <a:cxn ang="0">
                <a:pos x="1901" y="676"/>
              </a:cxn>
              <a:cxn ang="0">
                <a:pos x="1904" y="658"/>
              </a:cxn>
              <a:cxn ang="0">
                <a:pos x="1892" y="608"/>
              </a:cxn>
              <a:cxn ang="0">
                <a:pos x="1861" y="559"/>
              </a:cxn>
              <a:cxn ang="0">
                <a:pos x="1840" y="535"/>
              </a:cxn>
              <a:cxn ang="0">
                <a:pos x="1825" y="522"/>
              </a:cxn>
              <a:cxn ang="0">
                <a:pos x="1825" y="498"/>
              </a:cxn>
              <a:cxn ang="0">
                <a:pos x="1816" y="473"/>
              </a:cxn>
              <a:cxn ang="0">
                <a:pos x="1794" y="455"/>
              </a:cxn>
              <a:cxn ang="0">
                <a:pos x="1721" y="418"/>
              </a:cxn>
              <a:cxn ang="0">
                <a:pos x="1630" y="387"/>
              </a:cxn>
              <a:cxn ang="0">
                <a:pos x="1541" y="369"/>
              </a:cxn>
              <a:cxn ang="0">
                <a:pos x="1471" y="350"/>
              </a:cxn>
              <a:cxn ang="0">
                <a:pos x="1407" y="332"/>
              </a:cxn>
              <a:cxn ang="0">
                <a:pos x="1350" y="301"/>
              </a:cxn>
              <a:cxn ang="0">
                <a:pos x="1264" y="246"/>
              </a:cxn>
              <a:cxn ang="0">
                <a:pos x="1194" y="227"/>
              </a:cxn>
              <a:cxn ang="0">
                <a:pos x="1106" y="215"/>
              </a:cxn>
              <a:cxn ang="0">
                <a:pos x="1021" y="215"/>
              </a:cxn>
              <a:cxn ang="0">
                <a:pos x="972" y="215"/>
              </a:cxn>
              <a:cxn ang="0">
                <a:pos x="914" y="209"/>
              </a:cxn>
              <a:cxn ang="0">
                <a:pos x="771" y="160"/>
              </a:cxn>
              <a:cxn ang="0">
                <a:pos x="615" y="111"/>
              </a:cxn>
              <a:cxn ang="0">
                <a:pos x="539" y="111"/>
              </a:cxn>
              <a:cxn ang="0">
                <a:pos x="478" y="111"/>
              </a:cxn>
              <a:cxn ang="0">
                <a:pos x="399" y="92"/>
              </a:cxn>
              <a:cxn ang="0">
                <a:pos x="311" y="55"/>
              </a:cxn>
              <a:cxn ang="0">
                <a:pos x="247" y="25"/>
              </a:cxn>
              <a:cxn ang="0">
                <a:pos x="207" y="6"/>
              </a:cxn>
              <a:cxn ang="0">
                <a:pos x="192" y="0"/>
              </a:cxn>
              <a:cxn ang="0">
                <a:pos x="165" y="6"/>
              </a:cxn>
              <a:cxn ang="0">
                <a:pos x="97" y="12"/>
              </a:cxn>
              <a:cxn ang="0">
                <a:pos x="27" y="12"/>
              </a:cxn>
              <a:cxn ang="0">
                <a:pos x="18" y="658"/>
              </a:cxn>
            </a:cxnLst>
            <a:rect l="0" t="0" r="r" b="b"/>
            <a:pathLst>
              <a:path w="1905" h="677">
                <a:moveTo>
                  <a:pt x="85" y="658"/>
                </a:moveTo>
                <a:lnTo>
                  <a:pt x="990" y="670"/>
                </a:lnTo>
                <a:lnTo>
                  <a:pt x="1895" y="676"/>
                </a:lnTo>
                <a:lnTo>
                  <a:pt x="1901" y="676"/>
                </a:lnTo>
                <a:lnTo>
                  <a:pt x="1904" y="670"/>
                </a:lnTo>
                <a:lnTo>
                  <a:pt x="1904" y="658"/>
                </a:lnTo>
                <a:lnTo>
                  <a:pt x="1901" y="633"/>
                </a:lnTo>
                <a:lnTo>
                  <a:pt x="1892" y="608"/>
                </a:lnTo>
                <a:lnTo>
                  <a:pt x="1877" y="584"/>
                </a:lnTo>
                <a:lnTo>
                  <a:pt x="1861" y="559"/>
                </a:lnTo>
                <a:lnTo>
                  <a:pt x="1849" y="547"/>
                </a:lnTo>
                <a:lnTo>
                  <a:pt x="1840" y="535"/>
                </a:lnTo>
                <a:lnTo>
                  <a:pt x="1828" y="529"/>
                </a:lnTo>
                <a:lnTo>
                  <a:pt x="1825" y="522"/>
                </a:lnTo>
                <a:lnTo>
                  <a:pt x="1825" y="510"/>
                </a:lnTo>
                <a:lnTo>
                  <a:pt x="1825" y="498"/>
                </a:lnTo>
                <a:lnTo>
                  <a:pt x="1822" y="485"/>
                </a:lnTo>
                <a:lnTo>
                  <a:pt x="1816" y="473"/>
                </a:lnTo>
                <a:lnTo>
                  <a:pt x="1807" y="461"/>
                </a:lnTo>
                <a:lnTo>
                  <a:pt x="1794" y="455"/>
                </a:lnTo>
                <a:lnTo>
                  <a:pt x="1761" y="430"/>
                </a:lnTo>
                <a:lnTo>
                  <a:pt x="1721" y="418"/>
                </a:lnTo>
                <a:lnTo>
                  <a:pt x="1676" y="399"/>
                </a:lnTo>
                <a:lnTo>
                  <a:pt x="1630" y="387"/>
                </a:lnTo>
                <a:lnTo>
                  <a:pt x="1584" y="381"/>
                </a:lnTo>
                <a:lnTo>
                  <a:pt x="1541" y="369"/>
                </a:lnTo>
                <a:lnTo>
                  <a:pt x="1505" y="363"/>
                </a:lnTo>
                <a:lnTo>
                  <a:pt x="1471" y="350"/>
                </a:lnTo>
                <a:lnTo>
                  <a:pt x="1441" y="344"/>
                </a:lnTo>
                <a:lnTo>
                  <a:pt x="1407" y="332"/>
                </a:lnTo>
                <a:lnTo>
                  <a:pt x="1374" y="320"/>
                </a:lnTo>
                <a:lnTo>
                  <a:pt x="1350" y="301"/>
                </a:lnTo>
                <a:lnTo>
                  <a:pt x="1322" y="283"/>
                </a:lnTo>
                <a:lnTo>
                  <a:pt x="1264" y="246"/>
                </a:lnTo>
                <a:lnTo>
                  <a:pt x="1234" y="234"/>
                </a:lnTo>
                <a:lnTo>
                  <a:pt x="1194" y="227"/>
                </a:lnTo>
                <a:lnTo>
                  <a:pt x="1152" y="221"/>
                </a:lnTo>
                <a:lnTo>
                  <a:pt x="1106" y="215"/>
                </a:lnTo>
                <a:lnTo>
                  <a:pt x="1060" y="215"/>
                </a:lnTo>
                <a:lnTo>
                  <a:pt x="1021" y="215"/>
                </a:lnTo>
                <a:lnTo>
                  <a:pt x="984" y="215"/>
                </a:lnTo>
                <a:lnTo>
                  <a:pt x="972" y="215"/>
                </a:lnTo>
                <a:lnTo>
                  <a:pt x="960" y="215"/>
                </a:lnTo>
                <a:lnTo>
                  <a:pt x="914" y="209"/>
                </a:lnTo>
                <a:lnTo>
                  <a:pt x="865" y="197"/>
                </a:lnTo>
                <a:lnTo>
                  <a:pt x="771" y="160"/>
                </a:lnTo>
                <a:lnTo>
                  <a:pt x="667" y="129"/>
                </a:lnTo>
                <a:lnTo>
                  <a:pt x="615" y="111"/>
                </a:lnTo>
                <a:lnTo>
                  <a:pt x="567" y="111"/>
                </a:lnTo>
                <a:lnTo>
                  <a:pt x="539" y="111"/>
                </a:lnTo>
                <a:lnTo>
                  <a:pt x="512" y="111"/>
                </a:lnTo>
                <a:lnTo>
                  <a:pt x="478" y="111"/>
                </a:lnTo>
                <a:lnTo>
                  <a:pt x="442" y="111"/>
                </a:lnTo>
                <a:lnTo>
                  <a:pt x="399" y="92"/>
                </a:lnTo>
                <a:lnTo>
                  <a:pt x="356" y="80"/>
                </a:lnTo>
                <a:lnTo>
                  <a:pt x="311" y="55"/>
                </a:lnTo>
                <a:lnTo>
                  <a:pt x="268" y="37"/>
                </a:lnTo>
                <a:lnTo>
                  <a:pt x="247" y="25"/>
                </a:lnTo>
                <a:lnTo>
                  <a:pt x="219" y="12"/>
                </a:lnTo>
                <a:lnTo>
                  <a:pt x="207" y="6"/>
                </a:lnTo>
                <a:lnTo>
                  <a:pt x="198" y="6"/>
                </a:lnTo>
                <a:lnTo>
                  <a:pt x="192" y="0"/>
                </a:lnTo>
                <a:lnTo>
                  <a:pt x="189" y="0"/>
                </a:lnTo>
                <a:lnTo>
                  <a:pt x="165" y="6"/>
                </a:lnTo>
                <a:lnTo>
                  <a:pt x="140" y="6"/>
                </a:lnTo>
                <a:lnTo>
                  <a:pt x="97" y="12"/>
                </a:lnTo>
                <a:lnTo>
                  <a:pt x="52" y="12"/>
                </a:lnTo>
                <a:lnTo>
                  <a:pt x="27" y="12"/>
                </a:lnTo>
                <a:lnTo>
                  <a:pt x="0" y="12"/>
                </a:lnTo>
                <a:lnTo>
                  <a:pt x="18" y="658"/>
                </a:lnTo>
                <a:lnTo>
                  <a:pt x="155" y="658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00"/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5892800" y="3122613"/>
            <a:ext cx="3394075" cy="757237"/>
          </a:xfrm>
          <a:custGeom>
            <a:avLst/>
            <a:gdLst/>
            <a:ahLst/>
            <a:cxnLst>
              <a:cxn ang="0">
                <a:pos x="346" y="228"/>
              </a:cxn>
              <a:cxn ang="0">
                <a:pos x="412" y="209"/>
              </a:cxn>
              <a:cxn ang="0">
                <a:pos x="506" y="181"/>
              </a:cxn>
              <a:cxn ang="0">
                <a:pos x="637" y="134"/>
              </a:cxn>
              <a:cxn ang="0">
                <a:pos x="674" y="122"/>
              </a:cxn>
              <a:cxn ang="0">
                <a:pos x="703" y="110"/>
              </a:cxn>
              <a:cxn ang="0">
                <a:pos x="740" y="95"/>
              </a:cxn>
              <a:cxn ang="0">
                <a:pos x="768" y="87"/>
              </a:cxn>
              <a:cxn ang="0">
                <a:pos x="899" y="59"/>
              </a:cxn>
              <a:cxn ang="0">
                <a:pos x="1031" y="0"/>
              </a:cxn>
              <a:cxn ang="0">
                <a:pos x="1218" y="28"/>
              </a:cxn>
              <a:cxn ang="0">
                <a:pos x="1302" y="59"/>
              </a:cxn>
              <a:cxn ang="0">
                <a:pos x="1415" y="83"/>
              </a:cxn>
              <a:cxn ang="0">
                <a:pos x="1481" y="126"/>
              </a:cxn>
              <a:cxn ang="0">
                <a:pos x="1527" y="142"/>
              </a:cxn>
              <a:cxn ang="0">
                <a:pos x="1621" y="150"/>
              </a:cxn>
              <a:cxn ang="0">
                <a:pos x="1724" y="181"/>
              </a:cxn>
              <a:cxn ang="0">
                <a:pos x="1809" y="209"/>
              </a:cxn>
              <a:cxn ang="0">
                <a:pos x="1855" y="232"/>
              </a:cxn>
              <a:cxn ang="0">
                <a:pos x="2024" y="276"/>
              </a:cxn>
              <a:cxn ang="0">
                <a:pos x="2137" y="315"/>
              </a:cxn>
              <a:cxn ang="0">
                <a:pos x="2127" y="354"/>
              </a:cxn>
              <a:cxn ang="0">
                <a:pos x="2080" y="362"/>
              </a:cxn>
              <a:cxn ang="0">
                <a:pos x="2043" y="362"/>
              </a:cxn>
              <a:cxn ang="0">
                <a:pos x="1893" y="362"/>
              </a:cxn>
              <a:cxn ang="0">
                <a:pos x="1884" y="382"/>
              </a:cxn>
              <a:cxn ang="0">
                <a:pos x="1780" y="405"/>
              </a:cxn>
              <a:cxn ang="0">
                <a:pos x="1668" y="425"/>
              </a:cxn>
              <a:cxn ang="0">
                <a:pos x="1584" y="449"/>
              </a:cxn>
              <a:cxn ang="0">
                <a:pos x="1415" y="453"/>
              </a:cxn>
              <a:cxn ang="0">
                <a:pos x="1340" y="468"/>
              </a:cxn>
              <a:cxn ang="0">
                <a:pos x="1359" y="468"/>
              </a:cxn>
              <a:cxn ang="0">
                <a:pos x="1302" y="476"/>
              </a:cxn>
              <a:cxn ang="0">
                <a:pos x="1031" y="457"/>
              </a:cxn>
              <a:cxn ang="0">
                <a:pos x="862" y="453"/>
              </a:cxn>
              <a:cxn ang="0">
                <a:pos x="525" y="461"/>
              </a:cxn>
              <a:cxn ang="0">
                <a:pos x="365" y="472"/>
              </a:cxn>
              <a:cxn ang="0">
                <a:pos x="300" y="453"/>
              </a:cxn>
              <a:cxn ang="0">
                <a:pos x="215" y="398"/>
              </a:cxn>
              <a:cxn ang="0">
                <a:pos x="46" y="382"/>
              </a:cxn>
              <a:cxn ang="0">
                <a:pos x="0" y="354"/>
              </a:cxn>
              <a:cxn ang="0">
                <a:pos x="37" y="346"/>
              </a:cxn>
              <a:cxn ang="0">
                <a:pos x="65" y="303"/>
              </a:cxn>
              <a:cxn ang="0">
                <a:pos x="140" y="276"/>
              </a:cxn>
              <a:cxn ang="0">
                <a:pos x="281" y="256"/>
              </a:cxn>
            </a:cxnLst>
            <a:rect l="0" t="0" r="r" b="b"/>
            <a:pathLst>
              <a:path w="2138" h="477">
                <a:moveTo>
                  <a:pt x="281" y="256"/>
                </a:moveTo>
                <a:lnTo>
                  <a:pt x="318" y="244"/>
                </a:lnTo>
                <a:lnTo>
                  <a:pt x="346" y="228"/>
                </a:lnTo>
                <a:lnTo>
                  <a:pt x="365" y="217"/>
                </a:lnTo>
                <a:lnTo>
                  <a:pt x="384" y="209"/>
                </a:lnTo>
                <a:lnTo>
                  <a:pt x="412" y="209"/>
                </a:lnTo>
                <a:lnTo>
                  <a:pt x="450" y="205"/>
                </a:lnTo>
                <a:lnTo>
                  <a:pt x="478" y="193"/>
                </a:lnTo>
                <a:lnTo>
                  <a:pt x="506" y="181"/>
                </a:lnTo>
                <a:lnTo>
                  <a:pt x="553" y="154"/>
                </a:lnTo>
                <a:lnTo>
                  <a:pt x="590" y="142"/>
                </a:lnTo>
                <a:lnTo>
                  <a:pt x="637" y="134"/>
                </a:lnTo>
                <a:lnTo>
                  <a:pt x="656" y="130"/>
                </a:lnTo>
                <a:lnTo>
                  <a:pt x="665" y="126"/>
                </a:lnTo>
                <a:lnTo>
                  <a:pt x="674" y="122"/>
                </a:lnTo>
                <a:lnTo>
                  <a:pt x="674" y="114"/>
                </a:lnTo>
                <a:lnTo>
                  <a:pt x="693" y="110"/>
                </a:lnTo>
                <a:lnTo>
                  <a:pt x="703" y="110"/>
                </a:lnTo>
                <a:lnTo>
                  <a:pt x="721" y="102"/>
                </a:lnTo>
                <a:lnTo>
                  <a:pt x="740" y="99"/>
                </a:lnTo>
                <a:lnTo>
                  <a:pt x="740" y="95"/>
                </a:lnTo>
                <a:lnTo>
                  <a:pt x="749" y="91"/>
                </a:lnTo>
                <a:lnTo>
                  <a:pt x="749" y="91"/>
                </a:lnTo>
                <a:lnTo>
                  <a:pt x="768" y="87"/>
                </a:lnTo>
                <a:lnTo>
                  <a:pt x="815" y="91"/>
                </a:lnTo>
                <a:lnTo>
                  <a:pt x="862" y="83"/>
                </a:lnTo>
                <a:lnTo>
                  <a:pt x="899" y="59"/>
                </a:lnTo>
                <a:lnTo>
                  <a:pt x="937" y="36"/>
                </a:lnTo>
                <a:lnTo>
                  <a:pt x="984" y="16"/>
                </a:lnTo>
                <a:lnTo>
                  <a:pt x="1031" y="0"/>
                </a:lnTo>
                <a:lnTo>
                  <a:pt x="1115" y="12"/>
                </a:lnTo>
                <a:lnTo>
                  <a:pt x="1190" y="20"/>
                </a:lnTo>
                <a:lnTo>
                  <a:pt x="1218" y="28"/>
                </a:lnTo>
                <a:lnTo>
                  <a:pt x="1246" y="43"/>
                </a:lnTo>
                <a:lnTo>
                  <a:pt x="1274" y="55"/>
                </a:lnTo>
                <a:lnTo>
                  <a:pt x="1302" y="59"/>
                </a:lnTo>
                <a:lnTo>
                  <a:pt x="1349" y="63"/>
                </a:lnTo>
                <a:lnTo>
                  <a:pt x="1387" y="67"/>
                </a:lnTo>
                <a:lnTo>
                  <a:pt x="1415" y="83"/>
                </a:lnTo>
                <a:lnTo>
                  <a:pt x="1434" y="99"/>
                </a:lnTo>
                <a:lnTo>
                  <a:pt x="1452" y="110"/>
                </a:lnTo>
                <a:lnTo>
                  <a:pt x="1481" y="126"/>
                </a:lnTo>
                <a:lnTo>
                  <a:pt x="1509" y="134"/>
                </a:lnTo>
                <a:lnTo>
                  <a:pt x="1518" y="142"/>
                </a:lnTo>
                <a:lnTo>
                  <a:pt x="1527" y="142"/>
                </a:lnTo>
                <a:lnTo>
                  <a:pt x="1556" y="146"/>
                </a:lnTo>
                <a:lnTo>
                  <a:pt x="1584" y="146"/>
                </a:lnTo>
                <a:lnTo>
                  <a:pt x="1621" y="150"/>
                </a:lnTo>
                <a:lnTo>
                  <a:pt x="1649" y="158"/>
                </a:lnTo>
                <a:lnTo>
                  <a:pt x="1687" y="169"/>
                </a:lnTo>
                <a:lnTo>
                  <a:pt x="1724" y="181"/>
                </a:lnTo>
                <a:lnTo>
                  <a:pt x="1752" y="193"/>
                </a:lnTo>
                <a:lnTo>
                  <a:pt x="1790" y="201"/>
                </a:lnTo>
                <a:lnTo>
                  <a:pt x="1809" y="209"/>
                </a:lnTo>
                <a:lnTo>
                  <a:pt x="1827" y="217"/>
                </a:lnTo>
                <a:lnTo>
                  <a:pt x="1837" y="228"/>
                </a:lnTo>
                <a:lnTo>
                  <a:pt x="1855" y="232"/>
                </a:lnTo>
                <a:lnTo>
                  <a:pt x="1921" y="244"/>
                </a:lnTo>
                <a:lnTo>
                  <a:pt x="1987" y="256"/>
                </a:lnTo>
                <a:lnTo>
                  <a:pt x="2024" y="276"/>
                </a:lnTo>
                <a:lnTo>
                  <a:pt x="2062" y="287"/>
                </a:lnTo>
                <a:lnTo>
                  <a:pt x="2099" y="299"/>
                </a:lnTo>
                <a:lnTo>
                  <a:pt x="2137" y="315"/>
                </a:lnTo>
                <a:lnTo>
                  <a:pt x="2137" y="335"/>
                </a:lnTo>
                <a:lnTo>
                  <a:pt x="2137" y="350"/>
                </a:lnTo>
                <a:lnTo>
                  <a:pt x="2127" y="354"/>
                </a:lnTo>
                <a:lnTo>
                  <a:pt x="2118" y="354"/>
                </a:lnTo>
                <a:lnTo>
                  <a:pt x="2090" y="358"/>
                </a:lnTo>
                <a:lnTo>
                  <a:pt x="2080" y="362"/>
                </a:lnTo>
                <a:lnTo>
                  <a:pt x="2071" y="362"/>
                </a:lnTo>
                <a:lnTo>
                  <a:pt x="2062" y="362"/>
                </a:lnTo>
                <a:lnTo>
                  <a:pt x="2043" y="362"/>
                </a:lnTo>
                <a:lnTo>
                  <a:pt x="1996" y="358"/>
                </a:lnTo>
                <a:lnTo>
                  <a:pt x="1940" y="358"/>
                </a:lnTo>
                <a:lnTo>
                  <a:pt x="1893" y="362"/>
                </a:lnTo>
                <a:lnTo>
                  <a:pt x="1874" y="370"/>
                </a:lnTo>
                <a:lnTo>
                  <a:pt x="1884" y="378"/>
                </a:lnTo>
                <a:lnTo>
                  <a:pt x="1884" y="382"/>
                </a:lnTo>
                <a:lnTo>
                  <a:pt x="1874" y="390"/>
                </a:lnTo>
                <a:lnTo>
                  <a:pt x="1827" y="402"/>
                </a:lnTo>
                <a:lnTo>
                  <a:pt x="1780" y="405"/>
                </a:lnTo>
                <a:lnTo>
                  <a:pt x="1724" y="409"/>
                </a:lnTo>
                <a:lnTo>
                  <a:pt x="1687" y="409"/>
                </a:lnTo>
                <a:lnTo>
                  <a:pt x="1668" y="425"/>
                </a:lnTo>
                <a:lnTo>
                  <a:pt x="1649" y="437"/>
                </a:lnTo>
                <a:lnTo>
                  <a:pt x="1612" y="445"/>
                </a:lnTo>
                <a:lnTo>
                  <a:pt x="1584" y="449"/>
                </a:lnTo>
                <a:lnTo>
                  <a:pt x="1509" y="449"/>
                </a:lnTo>
                <a:lnTo>
                  <a:pt x="1443" y="449"/>
                </a:lnTo>
                <a:lnTo>
                  <a:pt x="1415" y="453"/>
                </a:lnTo>
                <a:lnTo>
                  <a:pt x="1377" y="457"/>
                </a:lnTo>
                <a:lnTo>
                  <a:pt x="1349" y="464"/>
                </a:lnTo>
                <a:lnTo>
                  <a:pt x="1340" y="468"/>
                </a:lnTo>
                <a:lnTo>
                  <a:pt x="1340" y="468"/>
                </a:lnTo>
                <a:lnTo>
                  <a:pt x="1349" y="468"/>
                </a:lnTo>
                <a:lnTo>
                  <a:pt x="1359" y="468"/>
                </a:lnTo>
                <a:lnTo>
                  <a:pt x="1359" y="468"/>
                </a:lnTo>
                <a:lnTo>
                  <a:pt x="1340" y="472"/>
                </a:lnTo>
                <a:lnTo>
                  <a:pt x="1302" y="476"/>
                </a:lnTo>
                <a:lnTo>
                  <a:pt x="1227" y="464"/>
                </a:lnTo>
                <a:lnTo>
                  <a:pt x="1143" y="453"/>
                </a:lnTo>
                <a:lnTo>
                  <a:pt x="1031" y="457"/>
                </a:lnTo>
                <a:lnTo>
                  <a:pt x="928" y="461"/>
                </a:lnTo>
                <a:lnTo>
                  <a:pt x="890" y="457"/>
                </a:lnTo>
                <a:lnTo>
                  <a:pt x="862" y="453"/>
                </a:lnTo>
                <a:lnTo>
                  <a:pt x="796" y="437"/>
                </a:lnTo>
                <a:lnTo>
                  <a:pt x="665" y="449"/>
                </a:lnTo>
                <a:lnTo>
                  <a:pt x="525" y="461"/>
                </a:lnTo>
                <a:lnTo>
                  <a:pt x="459" y="464"/>
                </a:lnTo>
                <a:lnTo>
                  <a:pt x="403" y="472"/>
                </a:lnTo>
                <a:lnTo>
                  <a:pt x="365" y="472"/>
                </a:lnTo>
                <a:lnTo>
                  <a:pt x="337" y="472"/>
                </a:lnTo>
                <a:lnTo>
                  <a:pt x="318" y="464"/>
                </a:lnTo>
                <a:lnTo>
                  <a:pt x="300" y="453"/>
                </a:lnTo>
                <a:lnTo>
                  <a:pt x="281" y="433"/>
                </a:lnTo>
                <a:lnTo>
                  <a:pt x="262" y="413"/>
                </a:lnTo>
                <a:lnTo>
                  <a:pt x="215" y="398"/>
                </a:lnTo>
                <a:lnTo>
                  <a:pt x="159" y="386"/>
                </a:lnTo>
                <a:lnTo>
                  <a:pt x="93" y="382"/>
                </a:lnTo>
                <a:lnTo>
                  <a:pt x="46" y="382"/>
                </a:lnTo>
                <a:lnTo>
                  <a:pt x="18" y="370"/>
                </a:lnTo>
                <a:lnTo>
                  <a:pt x="9" y="366"/>
                </a:lnTo>
                <a:lnTo>
                  <a:pt x="0" y="354"/>
                </a:lnTo>
                <a:lnTo>
                  <a:pt x="18" y="350"/>
                </a:lnTo>
                <a:lnTo>
                  <a:pt x="28" y="350"/>
                </a:lnTo>
                <a:lnTo>
                  <a:pt x="37" y="346"/>
                </a:lnTo>
                <a:lnTo>
                  <a:pt x="46" y="335"/>
                </a:lnTo>
                <a:lnTo>
                  <a:pt x="56" y="319"/>
                </a:lnTo>
                <a:lnTo>
                  <a:pt x="65" y="303"/>
                </a:lnTo>
                <a:lnTo>
                  <a:pt x="84" y="291"/>
                </a:lnTo>
                <a:lnTo>
                  <a:pt x="112" y="280"/>
                </a:lnTo>
                <a:lnTo>
                  <a:pt x="140" y="276"/>
                </a:lnTo>
                <a:lnTo>
                  <a:pt x="215" y="268"/>
                </a:lnTo>
                <a:lnTo>
                  <a:pt x="243" y="264"/>
                </a:lnTo>
                <a:lnTo>
                  <a:pt x="281" y="256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00"/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6499225" y="3203575"/>
            <a:ext cx="2884488" cy="1309688"/>
          </a:xfrm>
          <a:custGeom>
            <a:avLst/>
            <a:gdLst/>
            <a:ahLst/>
            <a:cxnLst>
              <a:cxn ang="0">
                <a:pos x="918" y="824"/>
              </a:cxn>
              <a:cxn ang="0">
                <a:pos x="29" y="815"/>
              </a:cxn>
              <a:cxn ang="0">
                <a:pos x="10" y="797"/>
              </a:cxn>
              <a:cxn ang="0">
                <a:pos x="0" y="779"/>
              </a:cxn>
              <a:cxn ang="0">
                <a:pos x="19" y="752"/>
              </a:cxn>
              <a:cxn ang="0">
                <a:pos x="86" y="724"/>
              </a:cxn>
              <a:cxn ang="0">
                <a:pos x="152" y="670"/>
              </a:cxn>
              <a:cxn ang="0">
                <a:pos x="218" y="674"/>
              </a:cxn>
              <a:cxn ang="0">
                <a:pos x="256" y="656"/>
              </a:cxn>
              <a:cxn ang="0">
                <a:pos x="312" y="619"/>
              </a:cxn>
              <a:cxn ang="0">
                <a:pos x="369" y="588"/>
              </a:cxn>
              <a:cxn ang="0">
                <a:pos x="464" y="610"/>
              </a:cxn>
              <a:cxn ang="0">
                <a:pos x="587" y="606"/>
              </a:cxn>
              <a:cxn ang="0">
                <a:pos x="662" y="578"/>
              </a:cxn>
              <a:cxn ang="0">
                <a:pos x="729" y="551"/>
              </a:cxn>
              <a:cxn ang="0">
                <a:pos x="804" y="483"/>
              </a:cxn>
              <a:cxn ang="0">
                <a:pos x="823" y="460"/>
              </a:cxn>
              <a:cxn ang="0">
                <a:pos x="870" y="401"/>
              </a:cxn>
              <a:cxn ang="0">
                <a:pos x="889" y="387"/>
              </a:cxn>
              <a:cxn ang="0">
                <a:pos x="1022" y="383"/>
              </a:cxn>
              <a:cxn ang="0">
                <a:pos x="1069" y="369"/>
              </a:cxn>
              <a:cxn ang="0">
                <a:pos x="1097" y="346"/>
              </a:cxn>
              <a:cxn ang="0">
                <a:pos x="1107" y="323"/>
              </a:cxn>
              <a:cxn ang="0">
                <a:pos x="1135" y="314"/>
              </a:cxn>
              <a:cxn ang="0">
                <a:pos x="1164" y="323"/>
              </a:cxn>
              <a:cxn ang="0">
                <a:pos x="1220" y="314"/>
              </a:cxn>
              <a:cxn ang="0">
                <a:pos x="1277" y="296"/>
              </a:cxn>
              <a:cxn ang="0">
                <a:pos x="1353" y="223"/>
              </a:cxn>
              <a:cxn ang="0">
                <a:pos x="1409" y="155"/>
              </a:cxn>
              <a:cxn ang="0">
                <a:pos x="1466" y="127"/>
              </a:cxn>
              <a:cxn ang="0">
                <a:pos x="1523" y="114"/>
              </a:cxn>
              <a:cxn ang="0">
                <a:pos x="1561" y="82"/>
              </a:cxn>
              <a:cxn ang="0">
                <a:pos x="1617" y="50"/>
              </a:cxn>
              <a:cxn ang="0">
                <a:pos x="1712" y="27"/>
              </a:cxn>
              <a:cxn ang="0">
                <a:pos x="1788" y="5"/>
              </a:cxn>
              <a:cxn ang="0">
                <a:pos x="1807" y="820"/>
              </a:cxn>
            </a:cxnLst>
            <a:rect l="0" t="0" r="r" b="b"/>
            <a:pathLst>
              <a:path w="1817" h="825">
                <a:moveTo>
                  <a:pt x="1807" y="820"/>
                </a:moveTo>
                <a:lnTo>
                  <a:pt x="918" y="824"/>
                </a:lnTo>
                <a:lnTo>
                  <a:pt x="473" y="820"/>
                </a:lnTo>
                <a:lnTo>
                  <a:pt x="29" y="815"/>
                </a:lnTo>
                <a:lnTo>
                  <a:pt x="19" y="811"/>
                </a:lnTo>
                <a:lnTo>
                  <a:pt x="10" y="797"/>
                </a:lnTo>
                <a:lnTo>
                  <a:pt x="0" y="783"/>
                </a:lnTo>
                <a:lnTo>
                  <a:pt x="0" y="779"/>
                </a:lnTo>
                <a:lnTo>
                  <a:pt x="10" y="761"/>
                </a:lnTo>
                <a:lnTo>
                  <a:pt x="19" y="752"/>
                </a:lnTo>
                <a:lnTo>
                  <a:pt x="67" y="738"/>
                </a:lnTo>
                <a:lnTo>
                  <a:pt x="86" y="724"/>
                </a:lnTo>
                <a:lnTo>
                  <a:pt x="114" y="706"/>
                </a:lnTo>
                <a:lnTo>
                  <a:pt x="152" y="670"/>
                </a:lnTo>
                <a:lnTo>
                  <a:pt x="190" y="674"/>
                </a:lnTo>
                <a:lnTo>
                  <a:pt x="218" y="674"/>
                </a:lnTo>
                <a:lnTo>
                  <a:pt x="237" y="670"/>
                </a:lnTo>
                <a:lnTo>
                  <a:pt x="256" y="656"/>
                </a:lnTo>
                <a:lnTo>
                  <a:pt x="284" y="638"/>
                </a:lnTo>
                <a:lnTo>
                  <a:pt x="312" y="619"/>
                </a:lnTo>
                <a:lnTo>
                  <a:pt x="341" y="601"/>
                </a:lnTo>
                <a:lnTo>
                  <a:pt x="369" y="588"/>
                </a:lnTo>
                <a:lnTo>
                  <a:pt x="417" y="597"/>
                </a:lnTo>
                <a:lnTo>
                  <a:pt x="464" y="610"/>
                </a:lnTo>
                <a:lnTo>
                  <a:pt x="530" y="606"/>
                </a:lnTo>
                <a:lnTo>
                  <a:pt x="587" y="606"/>
                </a:lnTo>
                <a:lnTo>
                  <a:pt x="625" y="597"/>
                </a:lnTo>
                <a:lnTo>
                  <a:pt x="662" y="578"/>
                </a:lnTo>
                <a:lnTo>
                  <a:pt x="691" y="565"/>
                </a:lnTo>
                <a:lnTo>
                  <a:pt x="729" y="551"/>
                </a:lnTo>
                <a:lnTo>
                  <a:pt x="766" y="515"/>
                </a:lnTo>
                <a:lnTo>
                  <a:pt x="804" y="483"/>
                </a:lnTo>
                <a:lnTo>
                  <a:pt x="814" y="474"/>
                </a:lnTo>
                <a:lnTo>
                  <a:pt x="823" y="460"/>
                </a:lnTo>
                <a:lnTo>
                  <a:pt x="842" y="428"/>
                </a:lnTo>
                <a:lnTo>
                  <a:pt x="870" y="401"/>
                </a:lnTo>
                <a:lnTo>
                  <a:pt x="880" y="392"/>
                </a:lnTo>
                <a:lnTo>
                  <a:pt x="889" y="387"/>
                </a:lnTo>
                <a:lnTo>
                  <a:pt x="956" y="387"/>
                </a:lnTo>
                <a:lnTo>
                  <a:pt x="1022" y="383"/>
                </a:lnTo>
                <a:lnTo>
                  <a:pt x="1050" y="373"/>
                </a:lnTo>
                <a:lnTo>
                  <a:pt x="1069" y="369"/>
                </a:lnTo>
                <a:lnTo>
                  <a:pt x="1078" y="360"/>
                </a:lnTo>
                <a:lnTo>
                  <a:pt x="1097" y="346"/>
                </a:lnTo>
                <a:lnTo>
                  <a:pt x="1107" y="337"/>
                </a:lnTo>
                <a:lnTo>
                  <a:pt x="1107" y="323"/>
                </a:lnTo>
                <a:lnTo>
                  <a:pt x="1116" y="319"/>
                </a:lnTo>
                <a:lnTo>
                  <a:pt x="1135" y="314"/>
                </a:lnTo>
                <a:lnTo>
                  <a:pt x="1154" y="323"/>
                </a:lnTo>
                <a:lnTo>
                  <a:pt x="1164" y="323"/>
                </a:lnTo>
                <a:lnTo>
                  <a:pt x="1182" y="319"/>
                </a:lnTo>
                <a:lnTo>
                  <a:pt x="1220" y="314"/>
                </a:lnTo>
                <a:lnTo>
                  <a:pt x="1249" y="310"/>
                </a:lnTo>
                <a:lnTo>
                  <a:pt x="1277" y="296"/>
                </a:lnTo>
                <a:lnTo>
                  <a:pt x="1315" y="264"/>
                </a:lnTo>
                <a:lnTo>
                  <a:pt x="1353" y="223"/>
                </a:lnTo>
                <a:lnTo>
                  <a:pt x="1381" y="182"/>
                </a:lnTo>
                <a:lnTo>
                  <a:pt x="1409" y="155"/>
                </a:lnTo>
                <a:lnTo>
                  <a:pt x="1428" y="137"/>
                </a:lnTo>
                <a:lnTo>
                  <a:pt x="1466" y="127"/>
                </a:lnTo>
                <a:lnTo>
                  <a:pt x="1494" y="123"/>
                </a:lnTo>
                <a:lnTo>
                  <a:pt x="1523" y="114"/>
                </a:lnTo>
                <a:lnTo>
                  <a:pt x="1551" y="100"/>
                </a:lnTo>
                <a:lnTo>
                  <a:pt x="1561" y="82"/>
                </a:lnTo>
                <a:lnTo>
                  <a:pt x="1580" y="68"/>
                </a:lnTo>
                <a:lnTo>
                  <a:pt x="1617" y="50"/>
                </a:lnTo>
                <a:lnTo>
                  <a:pt x="1665" y="36"/>
                </a:lnTo>
                <a:lnTo>
                  <a:pt x="1712" y="27"/>
                </a:lnTo>
                <a:lnTo>
                  <a:pt x="1759" y="9"/>
                </a:lnTo>
                <a:lnTo>
                  <a:pt x="1788" y="5"/>
                </a:lnTo>
                <a:lnTo>
                  <a:pt x="1816" y="0"/>
                </a:lnTo>
                <a:lnTo>
                  <a:pt x="1807" y="820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00"/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5730875" y="3732213"/>
            <a:ext cx="3721100" cy="1739900"/>
          </a:xfrm>
          <a:custGeom>
            <a:avLst/>
            <a:gdLst/>
            <a:ahLst/>
            <a:cxnLst>
              <a:cxn ang="0">
                <a:pos x="1762" y="1095"/>
              </a:cxn>
              <a:cxn ang="0">
                <a:pos x="609" y="1095"/>
              </a:cxn>
              <a:cxn ang="0">
                <a:pos x="19" y="1078"/>
              </a:cxn>
              <a:cxn ang="0">
                <a:pos x="0" y="1045"/>
              </a:cxn>
              <a:cxn ang="0">
                <a:pos x="9" y="1012"/>
              </a:cxn>
              <a:cxn ang="0">
                <a:pos x="48" y="990"/>
              </a:cxn>
              <a:cxn ang="0">
                <a:pos x="105" y="968"/>
              </a:cxn>
              <a:cxn ang="0">
                <a:pos x="171" y="918"/>
              </a:cxn>
              <a:cxn ang="0">
                <a:pos x="238" y="901"/>
              </a:cxn>
              <a:cxn ang="0">
                <a:pos x="286" y="901"/>
              </a:cxn>
              <a:cxn ang="0">
                <a:pos x="324" y="879"/>
              </a:cxn>
              <a:cxn ang="0">
                <a:pos x="400" y="829"/>
              </a:cxn>
              <a:cxn ang="0">
                <a:pos x="476" y="785"/>
              </a:cxn>
              <a:cxn ang="0">
                <a:pos x="600" y="813"/>
              </a:cxn>
              <a:cxn ang="0">
                <a:pos x="752" y="807"/>
              </a:cxn>
              <a:cxn ang="0">
                <a:pos x="848" y="774"/>
              </a:cxn>
              <a:cxn ang="0">
                <a:pos x="933" y="735"/>
              </a:cxn>
              <a:cxn ang="0">
                <a:pos x="1029" y="647"/>
              </a:cxn>
              <a:cxn ang="0">
                <a:pos x="1048" y="614"/>
              </a:cxn>
              <a:cxn ang="0">
                <a:pos x="1124" y="536"/>
              </a:cxn>
              <a:cxn ang="0">
                <a:pos x="1152" y="520"/>
              </a:cxn>
              <a:cxn ang="0">
                <a:pos x="1314" y="514"/>
              </a:cxn>
              <a:cxn ang="0">
                <a:pos x="1391" y="481"/>
              </a:cxn>
              <a:cxn ang="0">
                <a:pos x="1419" y="453"/>
              </a:cxn>
              <a:cxn ang="0">
                <a:pos x="1438" y="431"/>
              </a:cxn>
              <a:cxn ang="0">
                <a:pos x="1486" y="437"/>
              </a:cxn>
              <a:cxn ang="0">
                <a:pos x="1533" y="431"/>
              </a:cxn>
              <a:cxn ang="0">
                <a:pos x="1581" y="426"/>
              </a:cxn>
              <a:cxn ang="0">
                <a:pos x="1638" y="404"/>
              </a:cxn>
              <a:cxn ang="0">
                <a:pos x="1733" y="304"/>
              </a:cxn>
              <a:cxn ang="0">
                <a:pos x="1810" y="215"/>
              </a:cxn>
              <a:cxn ang="0">
                <a:pos x="1886" y="177"/>
              </a:cxn>
              <a:cxn ang="0">
                <a:pos x="1962" y="155"/>
              </a:cxn>
              <a:cxn ang="0">
                <a:pos x="2010" y="116"/>
              </a:cxn>
              <a:cxn ang="0">
                <a:pos x="2095" y="72"/>
              </a:cxn>
              <a:cxn ang="0">
                <a:pos x="2210" y="38"/>
              </a:cxn>
              <a:cxn ang="0">
                <a:pos x="2276" y="16"/>
              </a:cxn>
              <a:cxn ang="0">
                <a:pos x="2343" y="0"/>
              </a:cxn>
            </a:cxnLst>
            <a:rect l="0" t="0" r="r" b="b"/>
            <a:pathLst>
              <a:path w="2344" h="1096">
                <a:moveTo>
                  <a:pt x="2333" y="1095"/>
                </a:moveTo>
                <a:lnTo>
                  <a:pt x="1762" y="1095"/>
                </a:lnTo>
                <a:lnTo>
                  <a:pt x="1181" y="1095"/>
                </a:lnTo>
                <a:lnTo>
                  <a:pt x="609" y="1095"/>
                </a:lnTo>
                <a:lnTo>
                  <a:pt x="28" y="1084"/>
                </a:lnTo>
                <a:lnTo>
                  <a:pt x="19" y="1078"/>
                </a:lnTo>
                <a:lnTo>
                  <a:pt x="9" y="1062"/>
                </a:lnTo>
                <a:lnTo>
                  <a:pt x="0" y="1045"/>
                </a:lnTo>
                <a:lnTo>
                  <a:pt x="0" y="1040"/>
                </a:lnTo>
                <a:lnTo>
                  <a:pt x="9" y="1012"/>
                </a:lnTo>
                <a:lnTo>
                  <a:pt x="28" y="1001"/>
                </a:lnTo>
                <a:lnTo>
                  <a:pt x="48" y="990"/>
                </a:lnTo>
                <a:lnTo>
                  <a:pt x="76" y="984"/>
                </a:lnTo>
                <a:lnTo>
                  <a:pt x="105" y="968"/>
                </a:lnTo>
                <a:lnTo>
                  <a:pt x="143" y="946"/>
                </a:lnTo>
                <a:lnTo>
                  <a:pt x="171" y="918"/>
                </a:lnTo>
                <a:lnTo>
                  <a:pt x="200" y="896"/>
                </a:lnTo>
                <a:lnTo>
                  <a:pt x="238" y="901"/>
                </a:lnTo>
                <a:lnTo>
                  <a:pt x="276" y="901"/>
                </a:lnTo>
                <a:lnTo>
                  <a:pt x="286" y="901"/>
                </a:lnTo>
                <a:lnTo>
                  <a:pt x="305" y="890"/>
                </a:lnTo>
                <a:lnTo>
                  <a:pt x="324" y="879"/>
                </a:lnTo>
                <a:lnTo>
                  <a:pt x="362" y="857"/>
                </a:lnTo>
                <a:lnTo>
                  <a:pt x="400" y="829"/>
                </a:lnTo>
                <a:lnTo>
                  <a:pt x="438" y="802"/>
                </a:lnTo>
                <a:lnTo>
                  <a:pt x="476" y="785"/>
                </a:lnTo>
                <a:lnTo>
                  <a:pt x="533" y="802"/>
                </a:lnTo>
                <a:lnTo>
                  <a:pt x="600" y="813"/>
                </a:lnTo>
                <a:lnTo>
                  <a:pt x="676" y="813"/>
                </a:lnTo>
                <a:lnTo>
                  <a:pt x="752" y="807"/>
                </a:lnTo>
                <a:lnTo>
                  <a:pt x="810" y="796"/>
                </a:lnTo>
                <a:lnTo>
                  <a:pt x="848" y="774"/>
                </a:lnTo>
                <a:lnTo>
                  <a:pt x="895" y="752"/>
                </a:lnTo>
                <a:lnTo>
                  <a:pt x="933" y="735"/>
                </a:lnTo>
                <a:lnTo>
                  <a:pt x="981" y="691"/>
                </a:lnTo>
                <a:lnTo>
                  <a:pt x="1029" y="647"/>
                </a:lnTo>
                <a:lnTo>
                  <a:pt x="1038" y="636"/>
                </a:lnTo>
                <a:lnTo>
                  <a:pt x="1048" y="614"/>
                </a:lnTo>
                <a:lnTo>
                  <a:pt x="1086" y="575"/>
                </a:lnTo>
                <a:lnTo>
                  <a:pt x="1124" y="536"/>
                </a:lnTo>
                <a:lnTo>
                  <a:pt x="1133" y="525"/>
                </a:lnTo>
                <a:lnTo>
                  <a:pt x="1152" y="520"/>
                </a:lnTo>
                <a:lnTo>
                  <a:pt x="1238" y="520"/>
                </a:lnTo>
                <a:lnTo>
                  <a:pt x="1314" y="514"/>
                </a:lnTo>
                <a:lnTo>
                  <a:pt x="1352" y="498"/>
                </a:lnTo>
                <a:lnTo>
                  <a:pt x="1391" y="481"/>
                </a:lnTo>
                <a:lnTo>
                  <a:pt x="1410" y="464"/>
                </a:lnTo>
                <a:lnTo>
                  <a:pt x="1419" y="453"/>
                </a:lnTo>
                <a:lnTo>
                  <a:pt x="1429" y="437"/>
                </a:lnTo>
                <a:lnTo>
                  <a:pt x="1438" y="431"/>
                </a:lnTo>
                <a:lnTo>
                  <a:pt x="1457" y="426"/>
                </a:lnTo>
                <a:lnTo>
                  <a:pt x="1486" y="437"/>
                </a:lnTo>
                <a:lnTo>
                  <a:pt x="1505" y="437"/>
                </a:lnTo>
                <a:lnTo>
                  <a:pt x="1533" y="431"/>
                </a:lnTo>
                <a:lnTo>
                  <a:pt x="1552" y="431"/>
                </a:lnTo>
                <a:lnTo>
                  <a:pt x="1581" y="426"/>
                </a:lnTo>
                <a:lnTo>
                  <a:pt x="1610" y="420"/>
                </a:lnTo>
                <a:lnTo>
                  <a:pt x="1638" y="404"/>
                </a:lnTo>
                <a:lnTo>
                  <a:pt x="1695" y="359"/>
                </a:lnTo>
                <a:lnTo>
                  <a:pt x="1733" y="304"/>
                </a:lnTo>
                <a:lnTo>
                  <a:pt x="1781" y="249"/>
                </a:lnTo>
                <a:lnTo>
                  <a:pt x="1810" y="215"/>
                </a:lnTo>
                <a:lnTo>
                  <a:pt x="1848" y="182"/>
                </a:lnTo>
                <a:lnTo>
                  <a:pt x="1886" y="177"/>
                </a:lnTo>
                <a:lnTo>
                  <a:pt x="1924" y="171"/>
                </a:lnTo>
                <a:lnTo>
                  <a:pt x="1962" y="155"/>
                </a:lnTo>
                <a:lnTo>
                  <a:pt x="1991" y="138"/>
                </a:lnTo>
                <a:lnTo>
                  <a:pt x="2010" y="116"/>
                </a:lnTo>
                <a:lnTo>
                  <a:pt x="2038" y="94"/>
                </a:lnTo>
                <a:lnTo>
                  <a:pt x="2095" y="72"/>
                </a:lnTo>
                <a:lnTo>
                  <a:pt x="2153" y="55"/>
                </a:lnTo>
                <a:lnTo>
                  <a:pt x="2210" y="38"/>
                </a:lnTo>
                <a:lnTo>
                  <a:pt x="2238" y="27"/>
                </a:lnTo>
                <a:lnTo>
                  <a:pt x="2276" y="16"/>
                </a:lnTo>
                <a:lnTo>
                  <a:pt x="2305" y="5"/>
                </a:lnTo>
                <a:lnTo>
                  <a:pt x="2343" y="0"/>
                </a:lnTo>
                <a:lnTo>
                  <a:pt x="2333" y="1095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00"/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6965950" y="4194175"/>
            <a:ext cx="2417763" cy="2211388"/>
          </a:xfrm>
          <a:custGeom>
            <a:avLst/>
            <a:gdLst/>
            <a:ahLst/>
            <a:cxnLst>
              <a:cxn ang="0">
                <a:pos x="1144" y="1392"/>
              </a:cxn>
              <a:cxn ang="0">
                <a:pos x="397" y="1392"/>
              </a:cxn>
              <a:cxn ang="0">
                <a:pos x="9" y="1373"/>
              </a:cxn>
              <a:cxn ang="0">
                <a:pos x="0" y="1327"/>
              </a:cxn>
              <a:cxn ang="0">
                <a:pos x="9" y="1288"/>
              </a:cxn>
              <a:cxn ang="0">
                <a:pos x="37" y="1256"/>
              </a:cxn>
              <a:cxn ang="0">
                <a:pos x="75" y="1230"/>
              </a:cxn>
              <a:cxn ang="0">
                <a:pos x="113" y="1165"/>
              </a:cxn>
              <a:cxn ang="0">
                <a:pos x="160" y="1140"/>
              </a:cxn>
              <a:cxn ang="0">
                <a:pos x="189" y="1146"/>
              </a:cxn>
              <a:cxn ang="0">
                <a:pos x="217" y="1114"/>
              </a:cxn>
              <a:cxn ang="0">
                <a:pos x="264" y="1049"/>
              </a:cxn>
              <a:cxn ang="0">
                <a:pos x="312" y="997"/>
              </a:cxn>
              <a:cxn ang="0">
                <a:pos x="387" y="1036"/>
              </a:cxn>
              <a:cxn ang="0">
                <a:pos x="491" y="1023"/>
              </a:cxn>
              <a:cxn ang="0">
                <a:pos x="557" y="984"/>
              </a:cxn>
              <a:cxn ang="0">
                <a:pos x="614" y="932"/>
              </a:cxn>
              <a:cxn ang="0">
                <a:pos x="671" y="822"/>
              </a:cxn>
              <a:cxn ang="0">
                <a:pos x="680" y="783"/>
              </a:cxn>
              <a:cxn ang="0">
                <a:pos x="718" y="699"/>
              </a:cxn>
              <a:cxn ang="0">
                <a:pos x="737" y="667"/>
              </a:cxn>
              <a:cxn ang="0">
                <a:pos x="803" y="654"/>
              </a:cxn>
              <a:cxn ang="0">
                <a:pos x="888" y="634"/>
              </a:cxn>
              <a:cxn ang="0">
                <a:pos x="907" y="609"/>
              </a:cxn>
              <a:cxn ang="0">
                <a:pos x="926" y="570"/>
              </a:cxn>
              <a:cxn ang="0">
                <a:pos x="936" y="544"/>
              </a:cxn>
              <a:cxn ang="0">
                <a:pos x="964" y="550"/>
              </a:cxn>
              <a:cxn ang="0">
                <a:pos x="992" y="544"/>
              </a:cxn>
              <a:cxn ang="0">
                <a:pos x="1049" y="524"/>
              </a:cxn>
              <a:cxn ang="0">
                <a:pos x="1106" y="447"/>
              </a:cxn>
              <a:cxn ang="0">
                <a:pos x="1163" y="311"/>
              </a:cxn>
              <a:cxn ang="0">
                <a:pos x="1200" y="233"/>
              </a:cxn>
              <a:cxn ang="0">
                <a:pos x="1248" y="214"/>
              </a:cxn>
              <a:cxn ang="0">
                <a:pos x="1295" y="168"/>
              </a:cxn>
              <a:cxn ang="0">
                <a:pos x="1323" y="116"/>
              </a:cxn>
              <a:cxn ang="0">
                <a:pos x="1399" y="65"/>
              </a:cxn>
              <a:cxn ang="0">
                <a:pos x="1475" y="19"/>
              </a:cxn>
              <a:cxn ang="0">
                <a:pos x="1522" y="0"/>
              </a:cxn>
            </a:cxnLst>
            <a:rect l="0" t="0" r="r" b="b"/>
            <a:pathLst>
              <a:path w="1523" h="1393">
                <a:moveTo>
                  <a:pt x="1513" y="1392"/>
                </a:moveTo>
                <a:lnTo>
                  <a:pt x="1144" y="1392"/>
                </a:lnTo>
                <a:lnTo>
                  <a:pt x="766" y="1392"/>
                </a:lnTo>
                <a:lnTo>
                  <a:pt x="397" y="1392"/>
                </a:lnTo>
                <a:lnTo>
                  <a:pt x="18" y="1379"/>
                </a:lnTo>
                <a:lnTo>
                  <a:pt x="9" y="1373"/>
                </a:lnTo>
                <a:lnTo>
                  <a:pt x="9" y="1353"/>
                </a:lnTo>
                <a:lnTo>
                  <a:pt x="0" y="1327"/>
                </a:lnTo>
                <a:lnTo>
                  <a:pt x="0" y="1321"/>
                </a:lnTo>
                <a:lnTo>
                  <a:pt x="9" y="1288"/>
                </a:lnTo>
                <a:lnTo>
                  <a:pt x="18" y="1269"/>
                </a:lnTo>
                <a:lnTo>
                  <a:pt x="37" y="1256"/>
                </a:lnTo>
                <a:lnTo>
                  <a:pt x="56" y="1250"/>
                </a:lnTo>
                <a:lnTo>
                  <a:pt x="75" y="1230"/>
                </a:lnTo>
                <a:lnTo>
                  <a:pt x="94" y="1198"/>
                </a:lnTo>
                <a:lnTo>
                  <a:pt x="113" y="1165"/>
                </a:lnTo>
                <a:lnTo>
                  <a:pt x="132" y="1133"/>
                </a:lnTo>
                <a:lnTo>
                  <a:pt x="160" y="1140"/>
                </a:lnTo>
                <a:lnTo>
                  <a:pt x="179" y="1146"/>
                </a:lnTo>
                <a:lnTo>
                  <a:pt x="189" y="1146"/>
                </a:lnTo>
                <a:lnTo>
                  <a:pt x="198" y="1133"/>
                </a:lnTo>
                <a:lnTo>
                  <a:pt x="217" y="1114"/>
                </a:lnTo>
                <a:lnTo>
                  <a:pt x="236" y="1088"/>
                </a:lnTo>
                <a:lnTo>
                  <a:pt x="264" y="1049"/>
                </a:lnTo>
                <a:lnTo>
                  <a:pt x="283" y="1016"/>
                </a:lnTo>
                <a:lnTo>
                  <a:pt x="312" y="997"/>
                </a:lnTo>
                <a:lnTo>
                  <a:pt x="349" y="1016"/>
                </a:lnTo>
                <a:lnTo>
                  <a:pt x="387" y="1036"/>
                </a:lnTo>
                <a:lnTo>
                  <a:pt x="444" y="1029"/>
                </a:lnTo>
                <a:lnTo>
                  <a:pt x="491" y="1023"/>
                </a:lnTo>
                <a:lnTo>
                  <a:pt x="520" y="1010"/>
                </a:lnTo>
                <a:lnTo>
                  <a:pt x="557" y="984"/>
                </a:lnTo>
                <a:lnTo>
                  <a:pt x="586" y="958"/>
                </a:lnTo>
                <a:lnTo>
                  <a:pt x="614" y="932"/>
                </a:lnTo>
                <a:lnTo>
                  <a:pt x="643" y="874"/>
                </a:lnTo>
                <a:lnTo>
                  <a:pt x="671" y="822"/>
                </a:lnTo>
                <a:lnTo>
                  <a:pt x="680" y="803"/>
                </a:lnTo>
                <a:lnTo>
                  <a:pt x="680" y="783"/>
                </a:lnTo>
                <a:lnTo>
                  <a:pt x="709" y="725"/>
                </a:lnTo>
                <a:lnTo>
                  <a:pt x="718" y="699"/>
                </a:lnTo>
                <a:lnTo>
                  <a:pt x="728" y="680"/>
                </a:lnTo>
                <a:lnTo>
                  <a:pt x="737" y="667"/>
                </a:lnTo>
                <a:lnTo>
                  <a:pt x="747" y="660"/>
                </a:lnTo>
                <a:lnTo>
                  <a:pt x="803" y="654"/>
                </a:lnTo>
                <a:lnTo>
                  <a:pt x="860" y="647"/>
                </a:lnTo>
                <a:lnTo>
                  <a:pt x="888" y="634"/>
                </a:lnTo>
                <a:lnTo>
                  <a:pt x="898" y="622"/>
                </a:lnTo>
                <a:lnTo>
                  <a:pt x="907" y="609"/>
                </a:lnTo>
                <a:lnTo>
                  <a:pt x="917" y="589"/>
                </a:lnTo>
                <a:lnTo>
                  <a:pt x="926" y="570"/>
                </a:lnTo>
                <a:lnTo>
                  <a:pt x="926" y="557"/>
                </a:lnTo>
                <a:lnTo>
                  <a:pt x="936" y="544"/>
                </a:lnTo>
                <a:lnTo>
                  <a:pt x="945" y="537"/>
                </a:lnTo>
                <a:lnTo>
                  <a:pt x="964" y="550"/>
                </a:lnTo>
                <a:lnTo>
                  <a:pt x="974" y="550"/>
                </a:lnTo>
                <a:lnTo>
                  <a:pt x="992" y="544"/>
                </a:lnTo>
                <a:lnTo>
                  <a:pt x="1021" y="537"/>
                </a:lnTo>
                <a:lnTo>
                  <a:pt x="1049" y="524"/>
                </a:lnTo>
                <a:lnTo>
                  <a:pt x="1068" y="505"/>
                </a:lnTo>
                <a:lnTo>
                  <a:pt x="1106" y="447"/>
                </a:lnTo>
                <a:lnTo>
                  <a:pt x="1134" y="382"/>
                </a:lnTo>
                <a:lnTo>
                  <a:pt x="1163" y="311"/>
                </a:lnTo>
                <a:lnTo>
                  <a:pt x="1182" y="272"/>
                </a:lnTo>
                <a:lnTo>
                  <a:pt x="1200" y="233"/>
                </a:lnTo>
                <a:lnTo>
                  <a:pt x="1229" y="220"/>
                </a:lnTo>
                <a:lnTo>
                  <a:pt x="1248" y="214"/>
                </a:lnTo>
                <a:lnTo>
                  <a:pt x="1276" y="194"/>
                </a:lnTo>
                <a:lnTo>
                  <a:pt x="1295" y="168"/>
                </a:lnTo>
                <a:lnTo>
                  <a:pt x="1305" y="136"/>
                </a:lnTo>
                <a:lnTo>
                  <a:pt x="1323" y="116"/>
                </a:lnTo>
                <a:lnTo>
                  <a:pt x="1352" y="84"/>
                </a:lnTo>
                <a:lnTo>
                  <a:pt x="1399" y="65"/>
                </a:lnTo>
                <a:lnTo>
                  <a:pt x="1437" y="52"/>
                </a:lnTo>
                <a:lnTo>
                  <a:pt x="1475" y="19"/>
                </a:lnTo>
                <a:lnTo>
                  <a:pt x="1494" y="6"/>
                </a:lnTo>
                <a:lnTo>
                  <a:pt x="1522" y="0"/>
                </a:lnTo>
                <a:lnTo>
                  <a:pt x="1513" y="1392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00"/>
              </a:gs>
            </a:gsLst>
            <a:lin ang="5400000" scaled="1"/>
          </a:gradFill>
          <a:ln w="12700" cap="rnd" cmpd="sng">
            <a:solidFill>
              <a:srgbClr val="360036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38926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257800"/>
            <a:ext cx="39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7" name="Picture 1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34000"/>
            <a:ext cx="39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8" name="Picture 1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410200"/>
            <a:ext cx="39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9" name="Picture 1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410200"/>
            <a:ext cx="39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0" name="Picture 1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5486400"/>
            <a:ext cx="39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1" name="Picture 1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638800"/>
            <a:ext cx="393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2" name="Picture 2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5715000"/>
            <a:ext cx="393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3" name="Picture 21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5486400"/>
            <a:ext cx="39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4" name="Picture 2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5486400"/>
            <a:ext cx="39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5" name="Picture 23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5715000"/>
            <a:ext cx="39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6" name="Picture 24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0" y="5715000"/>
            <a:ext cx="39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7" name="Picture 25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38800" y="5791200"/>
            <a:ext cx="241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8" name="Picture 26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5715000"/>
            <a:ext cx="39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9" name="Picture 27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8600" y="4495800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0" name="Picture 28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8600" y="4495800"/>
            <a:ext cx="24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1" name="Picture 29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91000" y="4495800"/>
            <a:ext cx="24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2" name="Picture 30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4495800"/>
            <a:ext cx="24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3" name="Picture 31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14800" y="4419600"/>
            <a:ext cx="24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4" name="Picture 32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62400" y="4572000"/>
            <a:ext cx="24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5" name="Picture 33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43400" y="4572000"/>
            <a:ext cx="24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6" name="Picture 34"/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95800" y="4572000"/>
            <a:ext cx="24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7" name="Picture 35"/>
          <p:cNvPicPr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81400" y="44196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48" name="Picture 36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33800" y="4419600"/>
            <a:ext cx="88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-47625" y="3206750"/>
            <a:ext cx="3754438" cy="3346450"/>
            <a:chOff x="-30" y="2020"/>
            <a:chExt cx="2365" cy="2108"/>
          </a:xfrm>
        </p:grpSpPr>
        <p:sp>
          <p:nvSpPr>
            <p:cNvPr id="38949" name="AutoShape 37"/>
            <p:cNvSpPr>
              <a:spLocks noChangeArrowheads="1"/>
            </p:cNvSpPr>
            <p:nvPr/>
          </p:nvSpPr>
          <p:spPr bwMode="auto">
            <a:xfrm rot="1800000">
              <a:off x="940" y="2232"/>
              <a:ext cx="1056" cy="240"/>
            </a:xfrm>
            <a:prstGeom prst="rightArrow">
              <a:avLst>
                <a:gd name="adj1" fmla="val 50000"/>
                <a:gd name="adj2" fmla="val 110041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50" name="Freeform 38"/>
            <p:cNvSpPr>
              <a:spLocks/>
            </p:cNvSpPr>
            <p:nvPr/>
          </p:nvSpPr>
          <p:spPr bwMode="auto">
            <a:xfrm>
              <a:off x="-30" y="2020"/>
              <a:ext cx="1557" cy="1588"/>
            </a:xfrm>
            <a:custGeom>
              <a:avLst/>
              <a:gdLst/>
              <a:ahLst/>
              <a:cxnLst>
                <a:cxn ang="0">
                  <a:pos x="540" y="40"/>
                </a:cxn>
                <a:cxn ang="0">
                  <a:pos x="659" y="11"/>
                </a:cxn>
                <a:cxn ang="0">
                  <a:pos x="711" y="17"/>
                </a:cxn>
                <a:cxn ang="0">
                  <a:pos x="824" y="0"/>
                </a:cxn>
                <a:cxn ang="0">
                  <a:pos x="948" y="11"/>
                </a:cxn>
                <a:cxn ang="0">
                  <a:pos x="1093" y="75"/>
                </a:cxn>
                <a:cxn ang="0">
                  <a:pos x="950" y="121"/>
                </a:cxn>
                <a:cxn ang="0">
                  <a:pos x="721" y="133"/>
                </a:cxn>
                <a:cxn ang="0">
                  <a:pos x="520" y="144"/>
                </a:cxn>
                <a:cxn ang="0">
                  <a:pos x="540" y="225"/>
                </a:cxn>
                <a:cxn ang="0">
                  <a:pos x="676" y="300"/>
                </a:cxn>
                <a:cxn ang="0">
                  <a:pos x="877" y="450"/>
                </a:cxn>
                <a:cxn ang="0">
                  <a:pos x="870" y="508"/>
                </a:cxn>
                <a:cxn ang="0">
                  <a:pos x="641" y="450"/>
                </a:cxn>
                <a:cxn ang="0">
                  <a:pos x="397" y="450"/>
                </a:cxn>
                <a:cxn ang="0">
                  <a:pos x="359" y="462"/>
                </a:cxn>
                <a:cxn ang="0">
                  <a:pos x="339" y="531"/>
                </a:cxn>
                <a:cxn ang="0">
                  <a:pos x="312" y="623"/>
                </a:cxn>
                <a:cxn ang="0">
                  <a:pos x="297" y="744"/>
                </a:cxn>
                <a:cxn ang="0">
                  <a:pos x="377" y="808"/>
                </a:cxn>
                <a:cxn ang="0">
                  <a:pos x="415" y="819"/>
                </a:cxn>
                <a:cxn ang="0">
                  <a:pos x="603" y="871"/>
                </a:cxn>
                <a:cxn ang="0">
                  <a:pos x="752" y="906"/>
                </a:cxn>
                <a:cxn ang="0">
                  <a:pos x="855" y="923"/>
                </a:cxn>
                <a:cxn ang="0">
                  <a:pos x="988" y="941"/>
                </a:cxn>
                <a:cxn ang="0">
                  <a:pos x="1478" y="1045"/>
                </a:cxn>
                <a:cxn ang="0">
                  <a:pos x="1503" y="1062"/>
                </a:cxn>
                <a:cxn ang="0">
                  <a:pos x="1553" y="1102"/>
                </a:cxn>
                <a:cxn ang="0">
                  <a:pos x="1463" y="1143"/>
                </a:cxn>
                <a:cxn ang="0">
                  <a:pos x="1179" y="1102"/>
                </a:cxn>
                <a:cxn ang="0">
                  <a:pos x="1093" y="1102"/>
                </a:cxn>
                <a:cxn ang="0">
                  <a:pos x="1026" y="1096"/>
                </a:cxn>
                <a:cxn ang="0">
                  <a:pos x="877" y="1068"/>
                </a:cxn>
                <a:cxn ang="0">
                  <a:pos x="719" y="1085"/>
                </a:cxn>
                <a:cxn ang="0">
                  <a:pos x="656" y="1131"/>
                </a:cxn>
                <a:cxn ang="0">
                  <a:pos x="548" y="1229"/>
                </a:cxn>
                <a:cxn ang="0">
                  <a:pos x="576" y="1270"/>
                </a:cxn>
                <a:cxn ang="0">
                  <a:pos x="638" y="1322"/>
                </a:cxn>
                <a:cxn ang="0">
                  <a:pos x="950" y="1408"/>
                </a:cxn>
                <a:cxn ang="0">
                  <a:pos x="1189" y="1483"/>
                </a:cxn>
                <a:cxn ang="0">
                  <a:pos x="1154" y="1558"/>
                </a:cxn>
                <a:cxn ang="0">
                  <a:pos x="1061" y="1587"/>
                </a:cxn>
                <a:cxn ang="0">
                  <a:pos x="963" y="1581"/>
                </a:cxn>
                <a:cxn ang="0">
                  <a:pos x="726" y="1570"/>
                </a:cxn>
                <a:cxn ang="0">
                  <a:pos x="470" y="1518"/>
                </a:cxn>
                <a:cxn ang="0">
                  <a:pos x="138" y="1483"/>
                </a:cxn>
                <a:cxn ang="0">
                  <a:pos x="25" y="1414"/>
                </a:cxn>
                <a:cxn ang="0">
                  <a:pos x="35" y="1206"/>
                </a:cxn>
                <a:cxn ang="0">
                  <a:pos x="13" y="508"/>
                </a:cxn>
                <a:cxn ang="0">
                  <a:pos x="25" y="156"/>
                </a:cxn>
                <a:cxn ang="0">
                  <a:pos x="53" y="69"/>
                </a:cxn>
                <a:cxn ang="0">
                  <a:pos x="176" y="17"/>
                </a:cxn>
              </a:cxnLst>
              <a:rect l="0" t="0" r="r" b="b"/>
              <a:pathLst>
                <a:path w="1557" h="1588">
                  <a:moveTo>
                    <a:pt x="282" y="0"/>
                  </a:moveTo>
                  <a:lnTo>
                    <a:pt x="347" y="6"/>
                  </a:lnTo>
                  <a:lnTo>
                    <a:pt x="412" y="23"/>
                  </a:lnTo>
                  <a:lnTo>
                    <a:pt x="475" y="35"/>
                  </a:lnTo>
                  <a:lnTo>
                    <a:pt x="540" y="40"/>
                  </a:lnTo>
                  <a:lnTo>
                    <a:pt x="588" y="23"/>
                  </a:lnTo>
                  <a:lnTo>
                    <a:pt x="611" y="17"/>
                  </a:lnTo>
                  <a:lnTo>
                    <a:pt x="636" y="6"/>
                  </a:lnTo>
                  <a:lnTo>
                    <a:pt x="649" y="11"/>
                  </a:lnTo>
                  <a:lnTo>
                    <a:pt x="659" y="11"/>
                  </a:lnTo>
                  <a:lnTo>
                    <a:pt x="671" y="17"/>
                  </a:lnTo>
                  <a:lnTo>
                    <a:pt x="681" y="23"/>
                  </a:lnTo>
                  <a:lnTo>
                    <a:pt x="689" y="23"/>
                  </a:lnTo>
                  <a:lnTo>
                    <a:pt x="699" y="23"/>
                  </a:lnTo>
                  <a:lnTo>
                    <a:pt x="711" y="17"/>
                  </a:lnTo>
                  <a:lnTo>
                    <a:pt x="729" y="17"/>
                  </a:lnTo>
                  <a:lnTo>
                    <a:pt x="742" y="11"/>
                  </a:lnTo>
                  <a:lnTo>
                    <a:pt x="757" y="11"/>
                  </a:lnTo>
                  <a:lnTo>
                    <a:pt x="792" y="6"/>
                  </a:lnTo>
                  <a:lnTo>
                    <a:pt x="824" y="0"/>
                  </a:lnTo>
                  <a:lnTo>
                    <a:pt x="860" y="6"/>
                  </a:lnTo>
                  <a:lnTo>
                    <a:pt x="877" y="6"/>
                  </a:lnTo>
                  <a:lnTo>
                    <a:pt x="900" y="6"/>
                  </a:lnTo>
                  <a:lnTo>
                    <a:pt x="922" y="6"/>
                  </a:lnTo>
                  <a:lnTo>
                    <a:pt x="948" y="11"/>
                  </a:lnTo>
                  <a:lnTo>
                    <a:pt x="1003" y="11"/>
                  </a:lnTo>
                  <a:lnTo>
                    <a:pt x="1058" y="23"/>
                  </a:lnTo>
                  <a:lnTo>
                    <a:pt x="1081" y="35"/>
                  </a:lnTo>
                  <a:lnTo>
                    <a:pt x="1103" y="46"/>
                  </a:lnTo>
                  <a:lnTo>
                    <a:pt x="1093" y="75"/>
                  </a:lnTo>
                  <a:lnTo>
                    <a:pt x="1073" y="98"/>
                  </a:lnTo>
                  <a:lnTo>
                    <a:pt x="1048" y="110"/>
                  </a:lnTo>
                  <a:lnTo>
                    <a:pt x="1018" y="115"/>
                  </a:lnTo>
                  <a:lnTo>
                    <a:pt x="985" y="121"/>
                  </a:lnTo>
                  <a:lnTo>
                    <a:pt x="950" y="121"/>
                  </a:lnTo>
                  <a:lnTo>
                    <a:pt x="915" y="115"/>
                  </a:lnTo>
                  <a:lnTo>
                    <a:pt x="882" y="115"/>
                  </a:lnTo>
                  <a:lnTo>
                    <a:pt x="840" y="127"/>
                  </a:lnTo>
                  <a:lnTo>
                    <a:pt x="799" y="133"/>
                  </a:lnTo>
                  <a:lnTo>
                    <a:pt x="721" y="133"/>
                  </a:lnTo>
                  <a:lnTo>
                    <a:pt x="681" y="133"/>
                  </a:lnTo>
                  <a:lnTo>
                    <a:pt x="638" y="133"/>
                  </a:lnTo>
                  <a:lnTo>
                    <a:pt x="588" y="133"/>
                  </a:lnTo>
                  <a:lnTo>
                    <a:pt x="533" y="133"/>
                  </a:lnTo>
                  <a:lnTo>
                    <a:pt x="520" y="144"/>
                  </a:lnTo>
                  <a:lnTo>
                    <a:pt x="513" y="162"/>
                  </a:lnTo>
                  <a:lnTo>
                    <a:pt x="515" y="179"/>
                  </a:lnTo>
                  <a:lnTo>
                    <a:pt x="520" y="190"/>
                  </a:lnTo>
                  <a:lnTo>
                    <a:pt x="530" y="208"/>
                  </a:lnTo>
                  <a:lnTo>
                    <a:pt x="540" y="225"/>
                  </a:lnTo>
                  <a:lnTo>
                    <a:pt x="553" y="237"/>
                  </a:lnTo>
                  <a:lnTo>
                    <a:pt x="563" y="248"/>
                  </a:lnTo>
                  <a:lnTo>
                    <a:pt x="598" y="271"/>
                  </a:lnTo>
                  <a:lnTo>
                    <a:pt x="636" y="288"/>
                  </a:lnTo>
                  <a:lnTo>
                    <a:pt x="676" y="300"/>
                  </a:lnTo>
                  <a:lnTo>
                    <a:pt x="714" y="317"/>
                  </a:lnTo>
                  <a:lnTo>
                    <a:pt x="757" y="346"/>
                  </a:lnTo>
                  <a:lnTo>
                    <a:pt x="797" y="387"/>
                  </a:lnTo>
                  <a:lnTo>
                    <a:pt x="835" y="421"/>
                  </a:lnTo>
                  <a:lnTo>
                    <a:pt x="877" y="450"/>
                  </a:lnTo>
                  <a:lnTo>
                    <a:pt x="885" y="479"/>
                  </a:lnTo>
                  <a:lnTo>
                    <a:pt x="887" y="490"/>
                  </a:lnTo>
                  <a:lnTo>
                    <a:pt x="885" y="496"/>
                  </a:lnTo>
                  <a:lnTo>
                    <a:pt x="880" y="502"/>
                  </a:lnTo>
                  <a:lnTo>
                    <a:pt x="870" y="508"/>
                  </a:lnTo>
                  <a:lnTo>
                    <a:pt x="857" y="519"/>
                  </a:lnTo>
                  <a:lnTo>
                    <a:pt x="809" y="508"/>
                  </a:lnTo>
                  <a:lnTo>
                    <a:pt x="762" y="496"/>
                  </a:lnTo>
                  <a:lnTo>
                    <a:pt x="704" y="467"/>
                  </a:lnTo>
                  <a:lnTo>
                    <a:pt x="641" y="450"/>
                  </a:lnTo>
                  <a:lnTo>
                    <a:pt x="576" y="444"/>
                  </a:lnTo>
                  <a:lnTo>
                    <a:pt x="510" y="433"/>
                  </a:lnTo>
                  <a:lnTo>
                    <a:pt x="463" y="439"/>
                  </a:lnTo>
                  <a:lnTo>
                    <a:pt x="415" y="444"/>
                  </a:lnTo>
                  <a:lnTo>
                    <a:pt x="397" y="450"/>
                  </a:lnTo>
                  <a:lnTo>
                    <a:pt x="377" y="456"/>
                  </a:lnTo>
                  <a:lnTo>
                    <a:pt x="372" y="462"/>
                  </a:lnTo>
                  <a:lnTo>
                    <a:pt x="367" y="462"/>
                  </a:lnTo>
                  <a:lnTo>
                    <a:pt x="362" y="462"/>
                  </a:lnTo>
                  <a:lnTo>
                    <a:pt x="359" y="462"/>
                  </a:lnTo>
                  <a:lnTo>
                    <a:pt x="342" y="490"/>
                  </a:lnTo>
                  <a:lnTo>
                    <a:pt x="337" y="496"/>
                  </a:lnTo>
                  <a:lnTo>
                    <a:pt x="334" y="508"/>
                  </a:lnTo>
                  <a:lnTo>
                    <a:pt x="334" y="519"/>
                  </a:lnTo>
                  <a:lnTo>
                    <a:pt x="339" y="531"/>
                  </a:lnTo>
                  <a:lnTo>
                    <a:pt x="347" y="542"/>
                  </a:lnTo>
                  <a:lnTo>
                    <a:pt x="359" y="554"/>
                  </a:lnTo>
                  <a:lnTo>
                    <a:pt x="352" y="571"/>
                  </a:lnTo>
                  <a:lnTo>
                    <a:pt x="339" y="589"/>
                  </a:lnTo>
                  <a:lnTo>
                    <a:pt x="312" y="623"/>
                  </a:lnTo>
                  <a:lnTo>
                    <a:pt x="292" y="664"/>
                  </a:lnTo>
                  <a:lnTo>
                    <a:pt x="282" y="681"/>
                  </a:lnTo>
                  <a:lnTo>
                    <a:pt x="269" y="698"/>
                  </a:lnTo>
                  <a:lnTo>
                    <a:pt x="282" y="721"/>
                  </a:lnTo>
                  <a:lnTo>
                    <a:pt x="297" y="744"/>
                  </a:lnTo>
                  <a:lnTo>
                    <a:pt x="317" y="762"/>
                  </a:lnTo>
                  <a:lnTo>
                    <a:pt x="342" y="773"/>
                  </a:lnTo>
                  <a:lnTo>
                    <a:pt x="359" y="791"/>
                  </a:lnTo>
                  <a:lnTo>
                    <a:pt x="369" y="796"/>
                  </a:lnTo>
                  <a:lnTo>
                    <a:pt x="377" y="808"/>
                  </a:lnTo>
                  <a:lnTo>
                    <a:pt x="382" y="808"/>
                  </a:lnTo>
                  <a:lnTo>
                    <a:pt x="387" y="814"/>
                  </a:lnTo>
                  <a:lnTo>
                    <a:pt x="392" y="814"/>
                  </a:lnTo>
                  <a:lnTo>
                    <a:pt x="402" y="814"/>
                  </a:lnTo>
                  <a:lnTo>
                    <a:pt x="415" y="819"/>
                  </a:lnTo>
                  <a:lnTo>
                    <a:pt x="440" y="831"/>
                  </a:lnTo>
                  <a:lnTo>
                    <a:pt x="470" y="843"/>
                  </a:lnTo>
                  <a:lnTo>
                    <a:pt x="500" y="854"/>
                  </a:lnTo>
                  <a:lnTo>
                    <a:pt x="535" y="860"/>
                  </a:lnTo>
                  <a:lnTo>
                    <a:pt x="603" y="871"/>
                  </a:lnTo>
                  <a:lnTo>
                    <a:pt x="636" y="871"/>
                  </a:lnTo>
                  <a:lnTo>
                    <a:pt x="666" y="877"/>
                  </a:lnTo>
                  <a:lnTo>
                    <a:pt x="694" y="889"/>
                  </a:lnTo>
                  <a:lnTo>
                    <a:pt x="724" y="900"/>
                  </a:lnTo>
                  <a:lnTo>
                    <a:pt x="752" y="906"/>
                  </a:lnTo>
                  <a:lnTo>
                    <a:pt x="779" y="912"/>
                  </a:lnTo>
                  <a:lnTo>
                    <a:pt x="792" y="912"/>
                  </a:lnTo>
                  <a:lnTo>
                    <a:pt x="809" y="918"/>
                  </a:lnTo>
                  <a:lnTo>
                    <a:pt x="840" y="918"/>
                  </a:lnTo>
                  <a:lnTo>
                    <a:pt x="855" y="923"/>
                  </a:lnTo>
                  <a:lnTo>
                    <a:pt x="867" y="923"/>
                  </a:lnTo>
                  <a:lnTo>
                    <a:pt x="875" y="923"/>
                  </a:lnTo>
                  <a:lnTo>
                    <a:pt x="877" y="923"/>
                  </a:lnTo>
                  <a:lnTo>
                    <a:pt x="930" y="935"/>
                  </a:lnTo>
                  <a:lnTo>
                    <a:pt x="988" y="941"/>
                  </a:lnTo>
                  <a:lnTo>
                    <a:pt x="1043" y="946"/>
                  </a:lnTo>
                  <a:lnTo>
                    <a:pt x="1098" y="958"/>
                  </a:lnTo>
                  <a:lnTo>
                    <a:pt x="1282" y="993"/>
                  </a:lnTo>
                  <a:lnTo>
                    <a:pt x="1463" y="1033"/>
                  </a:lnTo>
                  <a:lnTo>
                    <a:pt x="1478" y="1045"/>
                  </a:lnTo>
                  <a:lnTo>
                    <a:pt x="1486" y="1050"/>
                  </a:lnTo>
                  <a:lnTo>
                    <a:pt x="1493" y="1056"/>
                  </a:lnTo>
                  <a:lnTo>
                    <a:pt x="1496" y="1056"/>
                  </a:lnTo>
                  <a:lnTo>
                    <a:pt x="1501" y="1056"/>
                  </a:lnTo>
                  <a:lnTo>
                    <a:pt x="1503" y="1062"/>
                  </a:lnTo>
                  <a:lnTo>
                    <a:pt x="1511" y="1062"/>
                  </a:lnTo>
                  <a:lnTo>
                    <a:pt x="1523" y="1062"/>
                  </a:lnTo>
                  <a:lnTo>
                    <a:pt x="1541" y="1085"/>
                  </a:lnTo>
                  <a:lnTo>
                    <a:pt x="1548" y="1096"/>
                  </a:lnTo>
                  <a:lnTo>
                    <a:pt x="1553" y="1102"/>
                  </a:lnTo>
                  <a:lnTo>
                    <a:pt x="1556" y="1114"/>
                  </a:lnTo>
                  <a:lnTo>
                    <a:pt x="1553" y="1125"/>
                  </a:lnTo>
                  <a:lnTo>
                    <a:pt x="1546" y="1137"/>
                  </a:lnTo>
                  <a:lnTo>
                    <a:pt x="1536" y="1154"/>
                  </a:lnTo>
                  <a:lnTo>
                    <a:pt x="1463" y="1143"/>
                  </a:lnTo>
                  <a:lnTo>
                    <a:pt x="1390" y="1131"/>
                  </a:lnTo>
                  <a:lnTo>
                    <a:pt x="1315" y="1114"/>
                  </a:lnTo>
                  <a:lnTo>
                    <a:pt x="1242" y="1108"/>
                  </a:lnTo>
                  <a:lnTo>
                    <a:pt x="1209" y="1108"/>
                  </a:lnTo>
                  <a:lnTo>
                    <a:pt x="1179" y="1102"/>
                  </a:lnTo>
                  <a:lnTo>
                    <a:pt x="1156" y="1102"/>
                  </a:lnTo>
                  <a:lnTo>
                    <a:pt x="1139" y="1102"/>
                  </a:lnTo>
                  <a:lnTo>
                    <a:pt x="1124" y="1102"/>
                  </a:lnTo>
                  <a:lnTo>
                    <a:pt x="1111" y="1102"/>
                  </a:lnTo>
                  <a:lnTo>
                    <a:pt x="1093" y="1102"/>
                  </a:lnTo>
                  <a:lnTo>
                    <a:pt x="1076" y="1102"/>
                  </a:lnTo>
                  <a:lnTo>
                    <a:pt x="1068" y="1102"/>
                  </a:lnTo>
                  <a:lnTo>
                    <a:pt x="1056" y="1096"/>
                  </a:lnTo>
                  <a:lnTo>
                    <a:pt x="1043" y="1096"/>
                  </a:lnTo>
                  <a:lnTo>
                    <a:pt x="1026" y="1096"/>
                  </a:lnTo>
                  <a:lnTo>
                    <a:pt x="1003" y="1096"/>
                  </a:lnTo>
                  <a:lnTo>
                    <a:pt x="978" y="1096"/>
                  </a:lnTo>
                  <a:lnTo>
                    <a:pt x="950" y="1091"/>
                  </a:lnTo>
                  <a:lnTo>
                    <a:pt x="925" y="1085"/>
                  </a:lnTo>
                  <a:lnTo>
                    <a:pt x="877" y="1068"/>
                  </a:lnTo>
                  <a:lnTo>
                    <a:pt x="824" y="1073"/>
                  </a:lnTo>
                  <a:lnTo>
                    <a:pt x="774" y="1073"/>
                  </a:lnTo>
                  <a:lnTo>
                    <a:pt x="752" y="1079"/>
                  </a:lnTo>
                  <a:lnTo>
                    <a:pt x="729" y="1085"/>
                  </a:lnTo>
                  <a:lnTo>
                    <a:pt x="719" y="1085"/>
                  </a:lnTo>
                  <a:lnTo>
                    <a:pt x="709" y="1091"/>
                  </a:lnTo>
                  <a:lnTo>
                    <a:pt x="704" y="1091"/>
                  </a:lnTo>
                  <a:lnTo>
                    <a:pt x="701" y="1091"/>
                  </a:lnTo>
                  <a:lnTo>
                    <a:pt x="681" y="1114"/>
                  </a:lnTo>
                  <a:lnTo>
                    <a:pt x="656" y="1131"/>
                  </a:lnTo>
                  <a:lnTo>
                    <a:pt x="628" y="1148"/>
                  </a:lnTo>
                  <a:lnTo>
                    <a:pt x="601" y="1160"/>
                  </a:lnTo>
                  <a:lnTo>
                    <a:pt x="578" y="1189"/>
                  </a:lnTo>
                  <a:lnTo>
                    <a:pt x="553" y="1218"/>
                  </a:lnTo>
                  <a:lnTo>
                    <a:pt x="548" y="1229"/>
                  </a:lnTo>
                  <a:lnTo>
                    <a:pt x="545" y="1241"/>
                  </a:lnTo>
                  <a:lnTo>
                    <a:pt x="548" y="1246"/>
                  </a:lnTo>
                  <a:lnTo>
                    <a:pt x="553" y="1258"/>
                  </a:lnTo>
                  <a:lnTo>
                    <a:pt x="563" y="1264"/>
                  </a:lnTo>
                  <a:lnTo>
                    <a:pt x="576" y="1270"/>
                  </a:lnTo>
                  <a:lnTo>
                    <a:pt x="583" y="1281"/>
                  </a:lnTo>
                  <a:lnTo>
                    <a:pt x="588" y="1281"/>
                  </a:lnTo>
                  <a:lnTo>
                    <a:pt x="603" y="1298"/>
                  </a:lnTo>
                  <a:lnTo>
                    <a:pt x="618" y="1316"/>
                  </a:lnTo>
                  <a:lnTo>
                    <a:pt x="638" y="1322"/>
                  </a:lnTo>
                  <a:lnTo>
                    <a:pt x="661" y="1327"/>
                  </a:lnTo>
                  <a:lnTo>
                    <a:pt x="706" y="1350"/>
                  </a:lnTo>
                  <a:lnTo>
                    <a:pt x="757" y="1362"/>
                  </a:lnTo>
                  <a:lnTo>
                    <a:pt x="857" y="1379"/>
                  </a:lnTo>
                  <a:lnTo>
                    <a:pt x="950" y="1408"/>
                  </a:lnTo>
                  <a:lnTo>
                    <a:pt x="1043" y="1431"/>
                  </a:lnTo>
                  <a:lnTo>
                    <a:pt x="1078" y="1448"/>
                  </a:lnTo>
                  <a:lnTo>
                    <a:pt x="1116" y="1460"/>
                  </a:lnTo>
                  <a:lnTo>
                    <a:pt x="1154" y="1466"/>
                  </a:lnTo>
                  <a:lnTo>
                    <a:pt x="1189" y="1483"/>
                  </a:lnTo>
                  <a:lnTo>
                    <a:pt x="1191" y="1506"/>
                  </a:lnTo>
                  <a:lnTo>
                    <a:pt x="1189" y="1518"/>
                  </a:lnTo>
                  <a:lnTo>
                    <a:pt x="1181" y="1535"/>
                  </a:lnTo>
                  <a:lnTo>
                    <a:pt x="1169" y="1547"/>
                  </a:lnTo>
                  <a:lnTo>
                    <a:pt x="1154" y="1558"/>
                  </a:lnTo>
                  <a:lnTo>
                    <a:pt x="1139" y="1564"/>
                  </a:lnTo>
                  <a:lnTo>
                    <a:pt x="1103" y="1575"/>
                  </a:lnTo>
                  <a:lnTo>
                    <a:pt x="1091" y="1575"/>
                  </a:lnTo>
                  <a:lnTo>
                    <a:pt x="1073" y="1581"/>
                  </a:lnTo>
                  <a:lnTo>
                    <a:pt x="1061" y="1587"/>
                  </a:lnTo>
                  <a:lnTo>
                    <a:pt x="1058" y="1587"/>
                  </a:lnTo>
                  <a:lnTo>
                    <a:pt x="1056" y="1587"/>
                  </a:lnTo>
                  <a:lnTo>
                    <a:pt x="1031" y="1587"/>
                  </a:lnTo>
                  <a:lnTo>
                    <a:pt x="998" y="1587"/>
                  </a:lnTo>
                  <a:lnTo>
                    <a:pt x="963" y="1581"/>
                  </a:lnTo>
                  <a:lnTo>
                    <a:pt x="922" y="1581"/>
                  </a:lnTo>
                  <a:lnTo>
                    <a:pt x="842" y="1581"/>
                  </a:lnTo>
                  <a:lnTo>
                    <a:pt x="802" y="1581"/>
                  </a:lnTo>
                  <a:lnTo>
                    <a:pt x="769" y="1575"/>
                  </a:lnTo>
                  <a:lnTo>
                    <a:pt x="726" y="1570"/>
                  </a:lnTo>
                  <a:lnTo>
                    <a:pt x="686" y="1558"/>
                  </a:lnTo>
                  <a:lnTo>
                    <a:pt x="646" y="1547"/>
                  </a:lnTo>
                  <a:lnTo>
                    <a:pt x="606" y="1541"/>
                  </a:lnTo>
                  <a:lnTo>
                    <a:pt x="535" y="1529"/>
                  </a:lnTo>
                  <a:lnTo>
                    <a:pt x="470" y="1518"/>
                  </a:lnTo>
                  <a:lnTo>
                    <a:pt x="402" y="1518"/>
                  </a:lnTo>
                  <a:lnTo>
                    <a:pt x="329" y="1512"/>
                  </a:lnTo>
                  <a:lnTo>
                    <a:pt x="284" y="1506"/>
                  </a:lnTo>
                  <a:lnTo>
                    <a:pt x="234" y="1500"/>
                  </a:lnTo>
                  <a:lnTo>
                    <a:pt x="138" y="1483"/>
                  </a:lnTo>
                  <a:lnTo>
                    <a:pt x="85" y="1472"/>
                  </a:lnTo>
                  <a:lnTo>
                    <a:pt x="60" y="1460"/>
                  </a:lnTo>
                  <a:lnTo>
                    <a:pt x="35" y="1448"/>
                  </a:lnTo>
                  <a:lnTo>
                    <a:pt x="30" y="1431"/>
                  </a:lnTo>
                  <a:lnTo>
                    <a:pt x="25" y="1414"/>
                  </a:lnTo>
                  <a:lnTo>
                    <a:pt x="20" y="1402"/>
                  </a:lnTo>
                  <a:lnTo>
                    <a:pt x="18" y="1397"/>
                  </a:lnTo>
                  <a:lnTo>
                    <a:pt x="25" y="1304"/>
                  </a:lnTo>
                  <a:lnTo>
                    <a:pt x="30" y="1252"/>
                  </a:lnTo>
                  <a:lnTo>
                    <a:pt x="35" y="1206"/>
                  </a:lnTo>
                  <a:lnTo>
                    <a:pt x="35" y="1010"/>
                  </a:lnTo>
                  <a:lnTo>
                    <a:pt x="30" y="808"/>
                  </a:lnTo>
                  <a:lnTo>
                    <a:pt x="28" y="710"/>
                  </a:lnTo>
                  <a:lnTo>
                    <a:pt x="20" y="606"/>
                  </a:lnTo>
                  <a:lnTo>
                    <a:pt x="13" y="508"/>
                  </a:lnTo>
                  <a:lnTo>
                    <a:pt x="0" y="410"/>
                  </a:lnTo>
                  <a:lnTo>
                    <a:pt x="3" y="329"/>
                  </a:lnTo>
                  <a:lnTo>
                    <a:pt x="8" y="260"/>
                  </a:lnTo>
                  <a:lnTo>
                    <a:pt x="18" y="190"/>
                  </a:lnTo>
                  <a:lnTo>
                    <a:pt x="25" y="156"/>
                  </a:lnTo>
                  <a:lnTo>
                    <a:pt x="35" y="121"/>
                  </a:lnTo>
                  <a:lnTo>
                    <a:pt x="40" y="110"/>
                  </a:lnTo>
                  <a:lnTo>
                    <a:pt x="45" y="98"/>
                  </a:lnTo>
                  <a:lnTo>
                    <a:pt x="48" y="81"/>
                  </a:lnTo>
                  <a:lnTo>
                    <a:pt x="53" y="69"/>
                  </a:lnTo>
                  <a:lnTo>
                    <a:pt x="73" y="58"/>
                  </a:lnTo>
                  <a:lnTo>
                    <a:pt x="90" y="46"/>
                  </a:lnTo>
                  <a:lnTo>
                    <a:pt x="123" y="35"/>
                  </a:lnTo>
                  <a:lnTo>
                    <a:pt x="156" y="23"/>
                  </a:lnTo>
                  <a:lnTo>
                    <a:pt x="176" y="17"/>
                  </a:lnTo>
                  <a:lnTo>
                    <a:pt x="199" y="11"/>
                  </a:lnTo>
                  <a:lnTo>
                    <a:pt x="241" y="6"/>
                  </a:lnTo>
                  <a:lnTo>
                    <a:pt x="282" y="0"/>
                  </a:lnTo>
                </a:path>
              </a:pathLst>
            </a:custGeom>
            <a:solidFill>
              <a:srgbClr val="CCFFFF">
                <a:alpha val="50000"/>
              </a:srgb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8951" name="AutoShape 39"/>
            <p:cNvSpPr>
              <a:spLocks noChangeArrowheads="1"/>
            </p:cNvSpPr>
            <p:nvPr/>
          </p:nvSpPr>
          <p:spPr bwMode="auto">
            <a:xfrm rot="1800000">
              <a:off x="601" y="2580"/>
              <a:ext cx="1104" cy="240"/>
            </a:xfrm>
            <a:prstGeom prst="rightArrow">
              <a:avLst>
                <a:gd name="adj1" fmla="val 50000"/>
                <a:gd name="adj2" fmla="val 115043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52" name="AutoShape 40"/>
            <p:cNvSpPr>
              <a:spLocks noChangeArrowheads="1"/>
            </p:cNvSpPr>
            <p:nvPr/>
          </p:nvSpPr>
          <p:spPr bwMode="auto">
            <a:xfrm rot="1800000">
              <a:off x="1327" y="3228"/>
              <a:ext cx="1008" cy="240"/>
            </a:xfrm>
            <a:prstGeom prst="rightArrow">
              <a:avLst>
                <a:gd name="adj1" fmla="val 50000"/>
                <a:gd name="adj2" fmla="val 105039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53" name="AutoShape 41"/>
            <p:cNvSpPr>
              <a:spLocks noChangeArrowheads="1"/>
            </p:cNvSpPr>
            <p:nvPr/>
          </p:nvSpPr>
          <p:spPr bwMode="auto">
            <a:xfrm rot="1800000">
              <a:off x="1008" y="3600"/>
              <a:ext cx="768" cy="240"/>
            </a:xfrm>
            <a:prstGeom prst="rightArrow">
              <a:avLst>
                <a:gd name="adj1" fmla="val 50000"/>
                <a:gd name="adj2" fmla="val 80030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54" name="AutoShape 42"/>
            <p:cNvSpPr>
              <a:spLocks noChangeArrowheads="1"/>
            </p:cNvSpPr>
            <p:nvPr/>
          </p:nvSpPr>
          <p:spPr bwMode="auto">
            <a:xfrm rot="3120000">
              <a:off x="264" y="3624"/>
              <a:ext cx="768" cy="240"/>
            </a:xfrm>
            <a:prstGeom prst="rightArrow">
              <a:avLst>
                <a:gd name="adj1" fmla="val 50000"/>
                <a:gd name="adj2" fmla="val 80030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581400" y="3140075"/>
            <a:ext cx="5794375" cy="2422525"/>
            <a:chOff x="2256" y="1978"/>
            <a:chExt cx="3650" cy="1526"/>
          </a:xfrm>
        </p:grpSpPr>
        <p:sp>
          <p:nvSpPr>
            <p:cNvPr id="38956" name="Freeform 44"/>
            <p:cNvSpPr>
              <a:spLocks/>
            </p:cNvSpPr>
            <p:nvPr/>
          </p:nvSpPr>
          <p:spPr bwMode="auto">
            <a:xfrm>
              <a:off x="2872" y="1978"/>
              <a:ext cx="3034" cy="1234"/>
            </a:xfrm>
            <a:custGeom>
              <a:avLst/>
              <a:gdLst/>
              <a:ahLst/>
              <a:cxnLst>
                <a:cxn ang="0">
                  <a:pos x="10" y="103"/>
                </a:cxn>
                <a:cxn ang="0">
                  <a:pos x="170" y="164"/>
                </a:cxn>
                <a:cxn ang="0">
                  <a:pos x="340" y="134"/>
                </a:cxn>
                <a:cxn ang="0">
                  <a:pos x="520" y="139"/>
                </a:cxn>
                <a:cxn ang="0">
                  <a:pos x="558" y="164"/>
                </a:cxn>
                <a:cxn ang="0">
                  <a:pos x="595" y="216"/>
                </a:cxn>
                <a:cxn ang="0">
                  <a:pos x="605" y="324"/>
                </a:cxn>
                <a:cxn ang="0">
                  <a:pos x="690" y="277"/>
                </a:cxn>
                <a:cxn ang="0">
                  <a:pos x="898" y="200"/>
                </a:cxn>
                <a:cxn ang="0">
                  <a:pos x="945" y="288"/>
                </a:cxn>
                <a:cxn ang="0">
                  <a:pos x="964" y="329"/>
                </a:cxn>
                <a:cxn ang="0">
                  <a:pos x="1257" y="257"/>
                </a:cxn>
                <a:cxn ang="0">
                  <a:pos x="1559" y="175"/>
                </a:cxn>
                <a:cxn ang="0">
                  <a:pos x="1843" y="180"/>
                </a:cxn>
                <a:cxn ang="0">
                  <a:pos x="1890" y="226"/>
                </a:cxn>
                <a:cxn ang="0">
                  <a:pos x="1814" y="324"/>
                </a:cxn>
                <a:cxn ang="0">
                  <a:pos x="1965" y="277"/>
                </a:cxn>
                <a:cxn ang="0">
                  <a:pos x="2343" y="241"/>
                </a:cxn>
                <a:cxn ang="0">
                  <a:pos x="2513" y="334"/>
                </a:cxn>
                <a:cxn ang="0">
                  <a:pos x="2334" y="380"/>
                </a:cxn>
                <a:cxn ang="0">
                  <a:pos x="2287" y="411"/>
                </a:cxn>
                <a:cxn ang="0">
                  <a:pos x="2069" y="457"/>
                </a:cxn>
                <a:cxn ang="0">
                  <a:pos x="2013" y="586"/>
                </a:cxn>
                <a:cxn ang="0">
                  <a:pos x="2079" y="606"/>
                </a:cxn>
                <a:cxn ang="0">
                  <a:pos x="2391" y="524"/>
                </a:cxn>
                <a:cxn ang="0">
                  <a:pos x="2532" y="462"/>
                </a:cxn>
                <a:cxn ang="0">
                  <a:pos x="2768" y="437"/>
                </a:cxn>
                <a:cxn ang="0">
                  <a:pos x="2750" y="509"/>
                </a:cxn>
                <a:cxn ang="0">
                  <a:pos x="2523" y="627"/>
                </a:cxn>
                <a:cxn ang="0">
                  <a:pos x="2494" y="663"/>
                </a:cxn>
                <a:cxn ang="0">
                  <a:pos x="2391" y="760"/>
                </a:cxn>
                <a:cxn ang="0">
                  <a:pos x="2334" y="796"/>
                </a:cxn>
                <a:cxn ang="0">
                  <a:pos x="2409" y="863"/>
                </a:cxn>
                <a:cxn ang="0">
                  <a:pos x="2617" y="791"/>
                </a:cxn>
                <a:cxn ang="0">
                  <a:pos x="2712" y="827"/>
                </a:cxn>
                <a:cxn ang="0">
                  <a:pos x="2844" y="745"/>
                </a:cxn>
                <a:cxn ang="0">
                  <a:pos x="2872" y="781"/>
                </a:cxn>
                <a:cxn ang="0">
                  <a:pos x="2825" y="827"/>
                </a:cxn>
                <a:cxn ang="0">
                  <a:pos x="2731" y="899"/>
                </a:cxn>
                <a:cxn ang="0">
                  <a:pos x="2636" y="1069"/>
                </a:cxn>
                <a:cxn ang="0">
                  <a:pos x="2608" y="1187"/>
                </a:cxn>
                <a:cxn ang="0">
                  <a:pos x="2835" y="1166"/>
                </a:cxn>
                <a:cxn ang="0">
                  <a:pos x="2920" y="1110"/>
                </a:cxn>
                <a:cxn ang="0">
                  <a:pos x="2967" y="1069"/>
                </a:cxn>
                <a:cxn ang="0">
                  <a:pos x="3005" y="632"/>
                </a:cxn>
                <a:cxn ang="0">
                  <a:pos x="3014" y="370"/>
                </a:cxn>
                <a:cxn ang="0">
                  <a:pos x="2948" y="123"/>
                </a:cxn>
                <a:cxn ang="0">
                  <a:pos x="2863" y="128"/>
                </a:cxn>
                <a:cxn ang="0">
                  <a:pos x="2768" y="26"/>
                </a:cxn>
                <a:cxn ang="0">
                  <a:pos x="2494" y="72"/>
                </a:cxn>
                <a:cxn ang="0">
                  <a:pos x="2287" y="46"/>
                </a:cxn>
                <a:cxn ang="0">
                  <a:pos x="1984" y="21"/>
                </a:cxn>
                <a:cxn ang="0">
                  <a:pos x="1833" y="15"/>
                </a:cxn>
                <a:cxn ang="0">
                  <a:pos x="1701" y="67"/>
                </a:cxn>
                <a:cxn ang="0">
                  <a:pos x="1115" y="51"/>
                </a:cxn>
                <a:cxn ang="0">
                  <a:pos x="246" y="62"/>
                </a:cxn>
              </a:cxnLst>
              <a:rect l="0" t="0" r="r" b="b"/>
              <a:pathLst>
                <a:path w="3034" h="1234">
                  <a:moveTo>
                    <a:pt x="274" y="62"/>
                  </a:moveTo>
                  <a:lnTo>
                    <a:pt x="151" y="82"/>
                  </a:lnTo>
                  <a:lnTo>
                    <a:pt x="95" y="92"/>
                  </a:lnTo>
                  <a:lnTo>
                    <a:pt x="29" y="98"/>
                  </a:lnTo>
                  <a:lnTo>
                    <a:pt x="19" y="98"/>
                  </a:lnTo>
                  <a:lnTo>
                    <a:pt x="10" y="103"/>
                  </a:lnTo>
                  <a:lnTo>
                    <a:pt x="0" y="118"/>
                  </a:lnTo>
                  <a:lnTo>
                    <a:pt x="0" y="128"/>
                  </a:lnTo>
                  <a:lnTo>
                    <a:pt x="10" y="149"/>
                  </a:lnTo>
                  <a:lnTo>
                    <a:pt x="47" y="164"/>
                  </a:lnTo>
                  <a:lnTo>
                    <a:pt x="66" y="170"/>
                  </a:lnTo>
                  <a:lnTo>
                    <a:pt x="170" y="164"/>
                  </a:lnTo>
                  <a:lnTo>
                    <a:pt x="217" y="164"/>
                  </a:lnTo>
                  <a:lnTo>
                    <a:pt x="265" y="175"/>
                  </a:lnTo>
                  <a:lnTo>
                    <a:pt x="284" y="170"/>
                  </a:lnTo>
                  <a:lnTo>
                    <a:pt x="293" y="159"/>
                  </a:lnTo>
                  <a:lnTo>
                    <a:pt x="321" y="139"/>
                  </a:lnTo>
                  <a:lnTo>
                    <a:pt x="340" y="134"/>
                  </a:lnTo>
                  <a:lnTo>
                    <a:pt x="359" y="128"/>
                  </a:lnTo>
                  <a:lnTo>
                    <a:pt x="359" y="128"/>
                  </a:lnTo>
                  <a:lnTo>
                    <a:pt x="397" y="128"/>
                  </a:lnTo>
                  <a:lnTo>
                    <a:pt x="444" y="123"/>
                  </a:lnTo>
                  <a:lnTo>
                    <a:pt x="482" y="123"/>
                  </a:lnTo>
                  <a:lnTo>
                    <a:pt x="520" y="139"/>
                  </a:lnTo>
                  <a:lnTo>
                    <a:pt x="529" y="149"/>
                  </a:lnTo>
                  <a:lnTo>
                    <a:pt x="539" y="154"/>
                  </a:lnTo>
                  <a:lnTo>
                    <a:pt x="539" y="159"/>
                  </a:lnTo>
                  <a:lnTo>
                    <a:pt x="539" y="159"/>
                  </a:lnTo>
                  <a:lnTo>
                    <a:pt x="548" y="159"/>
                  </a:lnTo>
                  <a:lnTo>
                    <a:pt x="558" y="164"/>
                  </a:lnTo>
                  <a:lnTo>
                    <a:pt x="558" y="175"/>
                  </a:lnTo>
                  <a:lnTo>
                    <a:pt x="567" y="180"/>
                  </a:lnTo>
                  <a:lnTo>
                    <a:pt x="577" y="190"/>
                  </a:lnTo>
                  <a:lnTo>
                    <a:pt x="586" y="195"/>
                  </a:lnTo>
                  <a:lnTo>
                    <a:pt x="595" y="205"/>
                  </a:lnTo>
                  <a:lnTo>
                    <a:pt x="595" y="216"/>
                  </a:lnTo>
                  <a:lnTo>
                    <a:pt x="605" y="226"/>
                  </a:lnTo>
                  <a:lnTo>
                    <a:pt x="605" y="231"/>
                  </a:lnTo>
                  <a:lnTo>
                    <a:pt x="595" y="267"/>
                  </a:lnTo>
                  <a:lnTo>
                    <a:pt x="577" y="303"/>
                  </a:lnTo>
                  <a:lnTo>
                    <a:pt x="595" y="324"/>
                  </a:lnTo>
                  <a:lnTo>
                    <a:pt x="605" y="324"/>
                  </a:lnTo>
                  <a:lnTo>
                    <a:pt x="624" y="324"/>
                  </a:lnTo>
                  <a:lnTo>
                    <a:pt x="643" y="313"/>
                  </a:lnTo>
                  <a:lnTo>
                    <a:pt x="652" y="308"/>
                  </a:lnTo>
                  <a:lnTo>
                    <a:pt x="652" y="298"/>
                  </a:lnTo>
                  <a:lnTo>
                    <a:pt x="680" y="283"/>
                  </a:lnTo>
                  <a:lnTo>
                    <a:pt x="690" y="277"/>
                  </a:lnTo>
                  <a:lnTo>
                    <a:pt x="690" y="272"/>
                  </a:lnTo>
                  <a:lnTo>
                    <a:pt x="728" y="241"/>
                  </a:lnTo>
                  <a:lnTo>
                    <a:pt x="775" y="221"/>
                  </a:lnTo>
                  <a:lnTo>
                    <a:pt x="822" y="211"/>
                  </a:lnTo>
                  <a:lnTo>
                    <a:pt x="869" y="200"/>
                  </a:lnTo>
                  <a:lnTo>
                    <a:pt x="898" y="200"/>
                  </a:lnTo>
                  <a:lnTo>
                    <a:pt x="926" y="205"/>
                  </a:lnTo>
                  <a:lnTo>
                    <a:pt x="945" y="211"/>
                  </a:lnTo>
                  <a:lnTo>
                    <a:pt x="964" y="231"/>
                  </a:lnTo>
                  <a:lnTo>
                    <a:pt x="964" y="257"/>
                  </a:lnTo>
                  <a:lnTo>
                    <a:pt x="964" y="277"/>
                  </a:lnTo>
                  <a:lnTo>
                    <a:pt x="945" y="288"/>
                  </a:lnTo>
                  <a:lnTo>
                    <a:pt x="926" y="298"/>
                  </a:lnTo>
                  <a:lnTo>
                    <a:pt x="926" y="308"/>
                  </a:lnTo>
                  <a:lnTo>
                    <a:pt x="917" y="313"/>
                  </a:lnTo>
                  <a:lnTo>
                    <a:pt x="926" y="319"/>
                  </a:lnTo>
                  <a:lnTo>
                    <a:pt x="945" y="324"/>
                  </a:lnTo>
                  <a:lnTo>
                    <a:pt x="964" y="329"/>
                  </a:lnTo>
                  <a:lnTo>
                    <a:pt x="973" y="334"/>
                  </a:lnTo>
                  <a:lnTo>
                    <a:pt x="1030" y="324"/>
                  </a:lnTo>
                  <a:lnTo>
                    <a:pt x="1087" y="308"/>
                  </a:lnTo>
                  <a:lnTo>
                    <a:pt x="1200" y="272"/>
                  </a:lnTo>
                  <a:lnTo>
                    <a:pt x="1228" y="262"/>
                  </a:lnTo>
                  <a:lnTo>
                    <a:pt x="1257" y="257"/>
                  </a:lnTo>
                  <a:lnTo>
                    <a:pt x="1285" y="252"/>
                  </a:lnTo>
                  <a:lnTo>
                    <a:pt x="1313" y="241"/>
                  </a:lnTo>
                  <a:lnTo>
                    <a:pt x="1408" y="211"/>
                  </a:lnTo>
                  <a:lnTo>
                    <a:pt x="1446" y="195"/>
                  </a:lnTo>
                  <a:lnTo>
                    <a:pt x="1493" y="190"/>
                  </a:lnTo>
                  <a:lnTo>
                    <a:pt x="1559" y="175"/>
                  </a:lnTo>
                  <a:lnTo>
                    <a:pt x="1616" y="164"/>
                  </a:lnTo>
                  <a:lnTo>
                    <a:pt x="1710" y="164"/>
                  </a:lnTo>
                  <a:lnTo>
                    <a:pt x="1805" y="170"/>
                  </a:lnTo>
                  <a:lnTo>
                    <a:pt x="1814" y="170"/>
                  </a:lnTo>
                  <a:lnTo>
                    <a:pt x="1833" y="175"/>
                  </a:lnTo>
                  <a:lnTo>
                    <a:pt x="1843" y="180"/>
                  </a:lnTo>
                  <a:lnTo>
                    <a:pt x="1852" y="180"/>
                  </a:lnTo>
                  <a:lnTo>
                    <a:pt x="1861" y="190"/>
                  </a:lnTo>
                  <a:lnTo>
                    <a:pt x="1871" y="195"/>
                  </a:lnTo>
                  <a:lnTo>
                    <a:pt x="1880" y="205"/>
                  </a:lnTo>
                  <a:lnTo>
                    <a:pt x="1880" y="216"/>
                  </a:lnTo>
                  <a:lnTo>
                    <a:pt x="1890" y="226"/>
                  </a:lnTo>
                  <a:lnTo>
                    <a:pt x="1890" y="231"/>
                  </a:lnTo>
                  <a:lnTo>
                    <a:pt x="1861" y="267"/>
                  </a:lnTo>
                  <a:lnTo>
                    <a:pt x="1833" y="288"/>
                  </a:lnTo>
                  <a:lnTo>
                    <a:pt x="1824" y="303"/>
                  </a:lnTo>
                  <a:lnTo>
                    <a:pt x="1824" y="313"/>
                  </a:lnTo>
                  <a:lnTo>
                    <a:pt x="1814" y="324"/>
                  </a:lnTo>
                  <a:lnTo>
                    <a:pt x="1824" y="329"/>
                  </a:lnTo>
                  <a:lnTo>
                    <a:pt x="1843" y="339"/>
                  </a:lnTo>
                  <a:lnTo>
                    <a:pt x="1880" y="329"/>
                  </a:lnTo>
                  <a:lnTo>
                    <a:pt x="1909" y="313"/>
                  </a:lnTo>
                  <a:lnTo>
                    <a:pt x="1937" y="298"/>
                  </a:lnTo>
                  <a:lnTo>
                    <a:pt x="1965" y="277"/>
                  </a:lnTo>
                  <a:lnTo>
                    <a:pt x="2032" y="257"/>
                  </a:lnTo>
                  <a:lnTo>
                    <a:pt x="2098" y="247"/>
                  </a:lnTo>
                  <a:lnTo>
                    <a:pt x="2173" y="241"/>
                  </a:lnTo>
                  <a:lnTo>
                    <a:pt x="2230" y="236"/>
                  </a:lnTo>
                  <a:lnTo>
                    <a:pt x="2296" y="236"/>
                  </a:lnTo>
                  <a:lnTo>
                    <a:pt x="2343" y="241"/>
                  </a:lnTo>
                  <a:lnTo>
                    <a:pt x="2428" y="247"/>
                  </a:lnTo>
                  <a:lnTo>
                    <a:pt x="2504" y="252"/>
                  </a:lnTo>
                  <a:lnTo>
                    <a:pt x="2589" y="262"/>
                  </a:lnTo>
                  <a:lnTo>
                    <a:pt x="2579" y="288"/>
                  </a:lnTo>
                  <a:lnTo>
                    <a:pt x="2561" y="308"/>
                  </a:lnTo>
                  <a:lnTo>
                    <a:pt x="2513" y="334"/>
                  </a:lnTo>
                  <a:lnTo>
                    <a:pt x="2476" y="354"/>
                  </a:lnTo>
                  <a:lnTo>
                    <a:pt x="2447" y="365"/>
                  </a:lnTo>
                  <a:lnTo>
                    <a:pt x="2409" y="370"/>
                  </a:lnTo>
                  <a:lnTo>
                    <a:pt x="2391" y="370"/>
                  </a:lnTo>
                  <a:lnTo>
                    <a:pt x="2353" y="375"/>
                  </a:lnTo>
                  <a:lnTo>
                    <a:pt x="2334" y="380"/>
                  </a:lnTo>
                  <a:lnTo>
                    <a:pt x="2324" y="380"/>
                  </a:lnTo>
                  <a:lnTo>
                    <a:pt x="2315" y="385"/>
                  </a:lnTo>
                  <a:lnTo>
                    <a:pt x="2315" y="401"/>
                  </a:lnTo>
                  <a:lnTo>
                    <a:pt x="2306" y="406"/>
                  </a:lnTo>
                  <a:lnTo>
                    <a:pt x="2306" y="406"/>
                  </a:lnTo>
                  <a:lnTo>
                    <a:pt x="2287" y="411"/>
                  </a:lnTo>
                  <a:lnTo>
                    <a:pt x="2268" y="426"/>
                  </a:lnTo>
                  <a:lnTo>
                    <a:pt x="2249" y="437"/>
                  </a:lnTo>
                  <a:lnTo>
                    <a:pt x="2220" y="442"/>
                  </a:lnTo>
                  <a:lnTo>
                    <a:pt x="2183" y="442"/>
                  </a:lnTo>
                  <a:lnTo>
                    <a:pt x="2126" y="447"/>
                  </a:lnTo>
                  <a:lnTo>
                    <a:pt x="2069" y="457"/>
                  </a:lnTo>
                  <a:lnTo>
                    <a:pt x="2069" y="478"/>
                  </a:lnTo>
                  <a:lnTo>
                    <a:pt x="2060" y="493"/>
                  </a:lnTo>
                  <a:lnTo>
                    <a:pt x="2041" y="524"/>
                  </a:lnTo>
                  <a:lnTo>
                    <a:pt x="2022" y="550"/>
                  </a:lnTo>
                  <a:lnTo>
                    <a:pt x="2022" y="565"/>
                  </a:lnTo>
                  <a:lnTo>
                    <a:pt x="2013" y="586"/>
                  </a:lnTo>
                  <a:lnTo>
                    <a:pt x="2013" y="596"/>
                  </a:lnTo>
                  <a:lnTo>
                    <a:pt x="2003" y="601"/>
                  </a:lnTo>
                  <a:lnTo>
                    <a:pt x="2032" y="611"/>
                  </a:lnTo>
                  <a:lnTo>
                    <a:pt x="2041" y="611"/>
                  </a:lnTo>
                  <a:lnTo>
                    <a:pt x="2050" y="611"/>
                  </a:lnTo>
                  <a:lnTo>
                    <a:pt x="2079" y="606"/>
                  </a:lnTo>
                  <a:lnTo>
                    <a:pt x="2107" y="586"/>
                  </a:lnTo>
                  <a:lnTo>
                    <a:pt x="2145" y="560"/>
                  </a:lnTo>
                  <a:lnTo>
                    <a:pt x="2183" y="539"/>
                  </a:lnTo>
                  <a:lnTo>
                    <a:pt x="2220" y="529"/>
                  </a:lnTo>
                  <a:lnTo>
                    <a:pt x="2306" y="524"/>
                  </a:lnTo>
                  <a:lnTo>
                    <a:pt x="2391" y="524"/>
                  </a:lnTo>
                  <a:lnTo>
                    <a:pt x="2419" y="514"/>
                  </a:lnTo>
                  <a:lnTo>
                    <a:pt x="2447" y="503"/>
                  </a:lnTo>
                  <a:lnTo>
                    <a:pt x="2466" y="493"/>
                  </a:lnTo>
                  <a:lnTo>
                    <a:pt x="2485" y="483"/>
                  </a:lnTo>
                  <a:lnTo>
                    <a:pt x="2504" y="467"/>
                  </a:lnTo>
                  <a:lnTo>
                    <a:pt x="2532" y="462"/>
                  </a:lnTo>
                  <a:lnTo>
                    <a:pt x="2579" y="462"/>
                  </a:lnTo>
                  <a:lnTo>
                    <a:pt x="2627" y="457"/>
                  </a:lnTo>
                  <a:lnTo>
                    <a:pt x="2683" y="442"/>
                  </a:lnTo>
                  <a:lnTo>
                    <a:pt x="2731" y="432"/>
                  </a:lnTo>
                  <a:lnTo>
                    <a:pt x="2759" y="437"/>
                  </a:lnTo>
                  <a:lnTo>
                    <a:pt x="2768" y="437"/>
                  </a:lnTo>
                  <a:lnTo>
                    <a:pt x="2778" y="442"/>
                  </a:lnTo>
                  <a:lnTo>
                    <a:pt x="2787" y="452"/>
                  </a:lnTo>
                  <a:lnTo>
                    <a:pt x="2787" y="467"/>
                  </a:lnTo>
                  <a:lnTo>
                    <a:pt x="2768" y="478"/>
                  </a:lnTo>
                  <a:lnTo>
                    <a:pt x="2759" y="488"/>
                  </a:lnTo>
                  <a:lnTo>
                    <a:pt x="2750" y="509"/>
                  </a:lnTo>
                  <a:lnTo>
                    <a:pt x="2740" y="519"/>
                  </a:lnTo>
                  <a:lnTo>
                    <a:pt x="2702" y="529"/>
                  </a:lnTo>
                  <a:lnTo>
                    <a:pt x="2646" y="550"/>
                  </a:lnTo>
                  <a:lnTo>
                    <a:pt x="2598" y="570"/>
                  </a:lnTo>
                  <a:lnTo>
                    <a:pt x="2561" y="601"/>
                  </a:lnTo>
                  <a:lnTo>
                    <a:pt x="2523" y="627"/>
                  </a:lnTo>
                  <a:lnTo>
                    <a:pt x="2513" y="637"/>
                  </a:lnTo>
                  <a:lnTo>
                    <a:pt x="2513" y="642"/>
                  </a:lnTo>
                  <a:lnTo>
                    <a:pt x="2513" y="642"/>
                  </a:lnTo>
                  <a:lnTo>
                    <a:pt x="2513" y="642"/>
                  </a:lnTo>
                  <a:lnTo>
                    <a:pt x="2504" y="647"/>
                  </a:lnTo>
                  <a:lnTo>
                    <a:pt x="2494" y="663"/>
                  </a:lnTo>
                  <a:lnTo>
                    <a:pt x="2485" y="688"/>
                  </a:lnTo>
                  <a:lnTo>
                    <a:pt x="2476" y="714"/>
                  </a:lnTo>
                  <a:lnTo>
                    <a:pt x="2447" y="735"/>
                  </a:lnTo>
                  <a:lnTo>
                    <a:pt x="2419" y="750"/>
                  </a:lnTo>
                  <a:lnTo>
                    <a:pt x="2409" y="755"/>
                  </a:lnTo>
                  <a:lnTo>
                    <a:pt x="2391" y="760"/>
                  </a:lnTo>
                  <a:lnTo>
                    <a:pt x="2372" y="765"/>
                  </a:lnTo>
                  <a:lnTo>
                    <a:pt x="2362" y="771"/>
                  </a:lnTo>
                  <a:lnTo>
                    <a:pt x="2353" y="776"/>
                  </a:lnTo>
                  <a:lnTo>
                    <a:pt x="2343" y="786"/>
                  </a:lnTo>
                  <a:lnTo>
                    <a:pt x="2334" y="791"/>
                  </a:lnTo>
                  <a:lnTo>
                    <a:pt x="2334" y="796"/>
                  </a:lnTo>
                  <a:lnTo>
                    <a:pt x="2324" y="822"/>
                  </a:lnTo>
                  <a:lnTo>
                    <a:pt x="2334" y="843"/>
                  </a:lnTo>
                  <a:lnTo>
                    <a:pt x="2343" y="858"/>
                  </a:lnTo>
                  <a:lnTo>
                    <a:pt x="2372" y="868"/>
                  </a:lnTo>
                  <a:lnTo>
                    <a:pt x="2381" y="863"/>
                  </a:lnTo>
                  <a:lnTo>
                    <a:pt x="2409" y="863"/>
                  </a:lnTo>
                  <a:lnTo>
                    <a:pt x="2428" y="858"/>
                  </a:lnTo>
                  <a:lnTo>
                    <a:pt x="2447" y="853"/>
                  </a:lnTo>
                  <a:lnTo>
                    <a:pt x="2513" y="817"/>
                  </a:lnTo>
                  <a:lnTo>
                    <a:pt x="2542" y="801"/>
                  </a:lnTo>
                  <a:lnTo>
                    <a:pt x="2579" y="786"/>
                  </a:lnTo>
                  <a:lnTo>
                    <a:pt x="2617" y="791"/>
                  </a:lnTo>
                  <a:lnTo>
                    <a:pt x="2636" y="796"/>
                  </a:lnTo>
                  <a:lnTo>
                    <a:pt x="2646" y="812"/>
                  </a:lnTo>
                  <a:lnTo>
                    <a:pt x="2646" y="822"/>
                  </a:lnTo>
                  <a:lnTo>
                    <a:pt x="2646" y="843"/>
                  </a:lnTo>
                  <a:lnTo>
                    <a:pt x="2683" y="837"/>
                  </a:lnTo>
                  <a:lnTo>
                    <a:pt x="2712" y="827"/>
                  </a:lnTo>
                  <a:lnTo>
                    <a:pt x="2731" y="817"/>
                  </a:lnTo>
                  <a:lnTo>
                    <a:pt x="2759" y="796"/>
                  </a:lnTo>
                  <a:lnTo>
                    <a:pt x="2778" y="771"/>
                  </a:lnTo>
                  <a:lnTo>
                    <a:pt x="2806" y="760"/>
                  </a:lnTo>
                  <a:lnTo>
                    <a:pt x="2825" y="750"/>
                  </a:lnTo>
                  <a:lnTo>
                    <a:pt x="2844" y="745"/>
                  </a:lnTo>
                  <a:lnTo>
                    <a:pt x="2844" y="745"/>
                  </a:lnTo>
                  <a:lnTo>
                    <a:pt x="2853" y="750"/>
                  </a:lnTo>
                  <a:lnTo>
                    <a:pt x="2853" y="750"/>
                  </a:lnTo>
                  <a:lnTo>
                    <a:pt x="2863" y="760"/>
                  </a:lnTo>
                  <a:lnTo>
                    <a:pt x="2863" y="771"/>
                  </a:lnTo>
                  <a:lnTo>
                    <a:pt x="2872" y="781"/>
                  </a:lnTo>
                  <a:lnTo>
                    <a:pt x="2872" y="786"/>
                  </a:lnTo>
                  <a:lnTo>
                    <a:pt x="2872" y="796"/>
                  </a:lnTo>
                  <a:lnTo>
                    <a:pt x="2863" y="807"/>
                  </a:lnTo>
                  <a:lnTo>
                    <a:pt x="2853" y="812"/>
                  </a:lnTo>
                  <a:lnTo>
                    <a:pt x="2844" y="812"/>
                  </a:lnTo>
                  <a:lnTo>
                    <a:pt x="2825" y="827"/>
                  </a:lnTo>
                  <a:lnTo>
                    <a:pt x="2806" y="843"/>
                  </a:lnTo>
                  <a:lnTo>
                    <a:pt x="2797" y="863"/>
                  </a:lnTo>
                  <a:lnTo>
                    <a:pt x="2797" y="873"/>
                  </a:lnTo>
                  <a:lnTo>
                    <a:pt x="2787" y="879"/>
                  </a:lnTo>
                  <a:lnTo>
                    <a:pt x="2750" y="889"/>
                  </a:lnTo>
                  <a:lnTo>
                    <a:pt x="2731" y="899"/>
                  </a:lnTo>
                  <a:lnTo>
                    <a:pt x="2712" y="914"/>
                  </a:lnTo>
                  <a:lnTo>
                    <a:pt x="2683" y="950"/>
                  </a:lnTo>
                  <a:lnTo>
                    <a:pt x="2665" y="986"/>
                  </a:lnTo>
                  <a:lnTo>
                    <a:pt x="2655" y="1012"/>
                  </a:lnTo>
                  <a:lnTo>
                    <a:pt x="2646" y="1043"/>
                  </a:lnTo>
                  <a:lnTo>
                    <a:pt x="2636" y="1069"/>
                  </a:lnTo>
                  <a:lnTo>
                    <a:pt x="2627" y="1094"/>
                  </a:lnTo>
                  <a:lnTo>
                    <a:pt x="2617" y="1120"/>
                  </a:lnTo>
                  <a:lnTo>
                    <a:pt x="2608" y="1146"/>
                  </a:lnTo>
                  <a:lnTo>
                    <a:pt x="2608" y="1161"/>
                  </a:lnTo>
                  <a:lnTo>
                    <a:pt x="2608" y="1166"/>
                  </a:lnTo>
                  <a:lnTo>
                    <a:pt x="2608" y="1187"/>
                  </a:lnTo>
                  <a:lnTo>
                    <a:pt x="2617" y="1197"/>
                  </a:lnTo>
                  <a:lnTo>
                    <a:pt x="2627" y="1218"/>
                  </a:lnTo>
                  <a:lnTo>
                    <a:pt x="2646" y="1223"/>
                  </a:lnTo>
                  <a:lnTo>
                    <a:pt x="2674" y="1233"/>
                  </a:lnTo>
                  <a:lnTo>
                    <a:pt x="2750" y="1192"/>
                  </a:lnTo>
                  <a:lnTo>
                    <a:pt x="2835" y="1166"/>
                  </a:lnTo>
                  <a:lnTo>
                    <a:pt x="2844" y="1161"/>
                  </a:lnTo>
                  <a:lnTo>
                    <a:pt x="2863" y="1151"/>
                  </a:lnTo>
                  <a:lnTo>
                    <a:pt x="2882" y="1141"/>
                  </a:lnTo>
                  <a:lnTo>
                    <a:pt x="2891" y="1130"/>
                  </a:lnTo>
                  <a:lnTo>
                    <a:pt x="2910" y="1115"/>
                  </a:lnTo>
                  <a:lnTo>
                    <a:pt x="2920" y="1110"/>
                  </a:lnTo>
                  <a:lnTo>
                    <a:pt x="2929" y="1110"/>
                  </a:lnTo>
                  <a:lnTo>
                    <a:pt x="2929" y="1115"/>
                  </a:lnTo>
                  <a:lnTo>
                    <a:pt x="2920" y="1120"/>
                  </a:lnTo>
                  <a:lnTo>
                    <a:pt x="2929" y="1115"/>
                  </a:lnTo>
                  <a:lnTo>
                    <a:pt x="2939" y="1105"/>
                  </a:lnTo>
                  <a:lnTo>
                    <a:pt x="2967" y="1069"/>
                  </a:lnTo>
                  <a:lnTo>
                    <a:pt x="2986" y="1017"/>
                  </a:lnTo>
                  <a:lnTo>
                    <a:pt x="3014" y="935"/>
                  </a:lnTo>
                  <a:lnTo>
                    <a:pt x="3033" y="848"/>
                  </a:lnTo>
                  <a:lnTo>
                    <a:pt x="3024" y="760"/>
                  </a:lnTo>
                  <a:lnTo>
                    <a:pt x="3005" y="668"/>
                  </a:lnTo>
                  <a:lnTo>
                    <a:pt x="3005" y="632"/>
                  </a:lnTo>
                  <a:lnTo>
                    <a:pt x="2995" y="601"/>
                  </a:lnTo>
                  <a:lnTo>
                    <a:pt x="2995" y="550"/>
                  </a:lnTo>
                  <a:lnTo>
                    <a:pt x="2995" y="493"/>
                  </a:lnTo>
                  <a:lnTo>
                    <a:pt x="3005" y="462"/>
                  </a:lnTo>
                  <a:lnTo>
                    <a:pt x="3005" y="426"/>
                  </a:lnTo>
                  <a:lnTo>
                    <a:pt x="3014" y="370"/>
                  </a:lnTo>
                  <a:lnTo>
                    <a:pt x="3033" y="313"/>
                  </a:lnTo>
                  <a:lnTo>
                    <a:pt x="3024" y="262"/>
                  </a:lnTo>
                  <a:lnTo>
                    <a:pt x="3014" y="211"/>
                  </a:lnTo>
                  <a:lnTo>
                    <a:pt x="3005" y="159"/>
                  </a:lnTo>
                  <a:lnTo>
                    <a:pt x="2967" y="118"/>
                  </a:lnTo>
                  <a:lnTo>
                    <a:pt x="2948" y="123"/>
                  </a:lnTo>
                  <a:lnTo>
                    <a:pt x="2939" y="123"/>
                  </a:lnTo>
                  <a:lnTo>
                    <a:pt x="2929" y="123"/>
                  </a:lnTo>
                  <a:lnTo>
                    <a:pt x="2901" y="134"/>
                  </a:lnTo>
                  <a:lnTo>
                    <a:pt x="2891" y="139"/>
                  </a:lnTo>
                  <a:lnTo>
                    <a:pt x="2882" y="139"/>
                  </a:lnTo>
                  <a:lnTo>
                    <a:pt x="2863" y="128"/>
                  </a:lnTo>
                  <a:lnTo>
                    <a:pt x="2853" y="113"/>
                  </a:lnTo>
                  <a:lnTo>
                    <a:pt x="2853" y="72"/>
                  </a:lnTo>
                  <a:lnTo>
                    <a:pt x="2853" y="26"/>
                  </a:lnTo>
                  <a:lnTo>
                    <a:pt x="2844" y="10"/>
                  </a:lnTo>
                  <a:lnTo>
                    <a:pt x="2825" y="0"/>
                  </a:lnTo>
                  <a:lnTo>
                    <a:pt x="2768" y="26"/>
                  </a:lnTo>
                  <a:lnTo>
                    <a:pt x="2740" y="41"/>
                  </a:lnTo>
                  <a:lnTo>
                    <a:pt x="2712" y="46"/>
                  </a:lnTo>
                  <a:lnTo>
                    <a:pt x="2674" y="46"/>
                  </a:lnTo>
                  <a:lnTo>
                    <a:pt x="2636" y="51"/>
                  </a:lnTo>
                  <a:lnTo>
                    <a:pt x="2570" y="62"/>
                  </a:lnTo>
                  <a:lnTo>
                    <a:pt x="2494" y="72"/>
                  </a:lnTo>
                  <a:lnTo>
                    <a:pt x="2419" y="72"/>
                  </a:lnTo>
                  <a:lnTo>
                    <a:pt x="2343" y="67"/>
                  </a:lnTo>
                  <a:lnTo>
                    <a:pt x="2334" y="62"/>
                  </a:lnTo>
                  <a:lnTo>
                    <a:pt x="2315" y="56"/>
                  </a:lnTo>
                  <a:lnTo>
                    <a:pt x="2306" y="51"/>
                  </a:lnTo>
                  <a:lnTo>
                    <a:pt x="2287" y="46"/>
                  </a:lnTo>
                  <a:lnTo>
                    <a:pt x="2239" y="41"/>
                  </a:lnTo>
                  <a:lnTo>
                    <a:pt x="2173" y="36"/>
                  </a:lnTo>
                  <a:lnTo>
                    <a:pt x="2117" y="36"/>
                  </a:lnTo>
                  <a:lnTo>
                    <a:pt x="2079" y="31"/>
                  </a:lnTo>
                  <a:lnTo>
                    <a:pt x="2032" y="26"/>
                  </a:lnTo>
                  <a:lnTo>
                    <a:pt x="1984" y="21"/>
                  </a:lnTo>
                  <a:lnTo>
                    <a:pt x="1946" y="15"/>
                  </a:lnTo>
                  <a:lnTo>
                    <a:pt x="1937" y="15"/>
                  </a:lnTo>
                  <a:lnTo>
                    <a:pt x="1928" y="15"/>
                  </a:lnTo>
                  <a:lnTo>
                    <a:pt x="1890" y="15"/>
                  </a:lnTo>
                  <a:lnTo>
                    <a:pt x="1861" y="15"/>
                  </a:lnTo>
                  <a:lnTo>
                    <a:pt x="1833" y="15"/>
                  </a:lnTo>
                  <a:lnTo>
                    <a:pt x="1805" y="21"/>
                  </a:lnTo>
                  <a:lnTo>
                    <a:pt x="1776" y="36"/>
                  </a:lnTo>
                  <a:lnTo>
                    <a:pt x="1758" y="46"/>
                  </a:lnTo>
                  <a:lnTo>
                    <a:pt x="1739" y="56"/>
                  </a:lnTo>
                  <a:lnTo>
                    <a:pt x="1710" y="62"/>
                  </a:lnTo>
                  <a:lnTo>
                    <a:pt x="1701" y="67"/>
                  </a:lnTo>
                  <a:lnTo>
                    <a:pt x="1587" y="56"/>
                  </a:lnTo>
                  <a:lnTo>
                    <a:pt x="1474" y="46"/>
                  </a:lnTo>
                  <a:lnTo>
                    <a:pt x="1427" y="46"/>
                  </a:lnTo>
                  <a:lnTo>
                    <a:pt x="1370" y="51"/>
                  </a:lnTo>
                  <a:lnTo>
                    <a:pt x="1247" y="56"/>
                  </a:lnTo>
                  <a:lnTo>
                    <a:pt x="1115" y="51"/>
                  </a:lnTo>
                  <a:lnTo>
                    <a:pt x="1058" y="46"/>
                  </a:lnTo>
                  <a:lnTo>
                    <a:pt x="1002" y="31"/>
                  </a:lnTo>
                  <a:lnTo>
                    <a:pt x="633" y="46"/>
                  </a:lnTo>
                  <a:lnTo>
                    <a:pt x="255" y="56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36" y="62"/>
                  </a:lnTo>
                </a:path>
              </a:pathLst>
            </a:custGeom>
            <a:solidFill>
              <a:srgbClr val="CCFFFF">
                <a:alpha val="50000"/>
              </a:srgb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8957" name="AutoShape 45"/>
            <p:cNvSpPr>
              <a:spLocks noChangeArrowheads="1"/>
            </p:cNvSpPr>
            <p:nvPr/>
          </p:nvSpPr>
          <p:spPr bwMode="auto">
            <a:xfrm rot="18600000">
              <a:off x="2966" y="2362"/>
              <a:ext cx="691" cy="192"/>
            </a:xfrm>
            <a:prstGeom prst="leftArrow">
              <a:avLst>
                <a:gd name="adj1" fmla="val 50000"/>
                <a:gd name="adj2" fmla="val 89941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58" name="AutoShape 46"/>
            <p:cNvSpPr>
              <a:spLocks noChangeArrowheads="1"/>
            </p:cNvSpPr>
            <p:nvPr/>
          </p:nvSpPr>
          <p:spPr bwMode="auto">
            <a:xfrm rot="19500000">
              <a:off x="4224" y="2592"/>
              <a:ext cx="864" cy="240"/>
            </a:xfrm>
            <a:prstGeom prst="leftArrow">
              <a:avLst>
                <a:gd name="adj1" fmla="val 50000"/>
                <a:gd name="adj2" fmla="val 89967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59" name="AutoShape 47"/>
            <p:cNvSpPr>
              <a:spLocks noChangeArrowheads="1"/>
            </p:cNvSpPr>
            <p:nvPr/>
          </p:nvSpPr>
          <p:spPr bwMode="auto">
            <a:xfrm rot="19800000">
              <a:off x="2256" y="2208"/>
              <a:ext cx="768" cy="144"/>
            </a:xfrm>
            <a:prstGeom prst="leftArrow">
              <a:avLst>
                <a:gd name="adj1" fmla="val 50000"/>
                <a:gd name="adj2" fmla="val 133284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60" name="AutoShape 48"/>
            <p:cNvSpPr>
              <a:spLocks noChangeArrowheads="1"/>
            </p:cNvSpPr>
            <p:nvPr/>
          </p:nvSpPr>
          <p:spPr bwMode="auto">
            <a:xfrm rot="19800000">
              <a:off x="4080" y="2352"/>
              <a:ext cx="768" cy="144"/>
            </a:xfrm>
            <a:prstGeom prst="leftArrow">
              <a:avLst>
                <a:gd name="adj1" fmla="val 50000"/>
                <a:gd name="adj2" fmla="val 133284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61" name="AutoShape 49"/>
            <p:cNvSpPr>
              <a:spLocks noChangeArrowheads="1"/>
            </p:cNvSpPr>
            <p:nvPr/>
          </p:nvSpPr>
          <p:spPr bwMode="auto">
            <a:xfrm rot="19800000">
              <a:off x="4512" y="2928"/>
              <a:ext cx="768" cy="144"/>
            </a:xfrm>
            <a:prstGeom prst="leftArrow">
              <a:avLst>
                <a:gd name="adj1" fmla="val 50000"/>
                <a:gd name="adj2" fmla="val 133284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62" name="AutoShape 50"/>
            <p:cNvSpPr>
              <a:spLocks noChangeArrowheads="1"/>
            </p:cNvSpPr>
            <p:nvPr/>
          </p:nvSpPr>
          <p:spPr bwMode="auto">
            <a:xfrm rot="17820000">
              <a:off x="2850" y="2206"/>
              <a:ext cx="384" cy="144"/>
            </a:xfrm>
            <a:prstGeom prst="leftArrow">
              <a:avLst>
                <a:gd name="adj1" fmla="val 50000"/>
                <a:gd name="adj2" fmla="val 66642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63" name="AutoShape 51"/>
            <p:cNvSpPr>
              <a:spLocks noChangeArrowheads="1"/>
            </p:cNvSpPr>
            <p:nvPr/>
          </p:nvSpPr>
          <p:spPr bwMode="auto">
            <a:xfrm rot="17820000">
              <a:off x="3576" y="2376"/>
              <a:ext cx="384" cy="144"/>
            </a:xfrm>
            <a:prstGeom prst="leftArrow">
              <a:avLst>
                <a:gd name="adj1" fmla="val 50000"/>
                <a:gd name="adj2" fmla="val 66642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8964" name="AutoShape 52"/>
            <p:cNvSpPr>
              <a:spLocks noChangeArrowheads="1"/>
            </p:cNvSpPr>
            <p:nvPr/>
          </p:nvSpPr>
          <p:spPr bwMode="auto">
            <a:xfrm rot="17820000">
              <a:off x="5256" y="3240"/>
              <a:ext cx="384" cy="144"/>
            </a:xfrm>
            <a:prstGeom prst="leftArrow">
              <a:avLst>
                <a:gd name="adj1" fmla="val 50000"/>
                <a:gd name="adj2" fmla="val 66642"/>
              </a:avLst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3276600" y="44958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GB">
                <a:solidFill>
                  <a:srgbClr val="CCFFFF"/>
                </a:solidFill>
              </a:rPr>
              <a:t>Down-valley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3DC9-2DA5-410C-9AFA-9AE70472E828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0C9A-5E68-4F35-87B5-867ECACCCAFD}" type="slidenum">
              <a:rPr lang="en-GB"/>
              <a:pPr/>
              <a:t>25</a:t>
            </a:fld>
            <a:endParaRPr lang="en-GB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4495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ar-J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نسيم البر والبحر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687388" y="2211388"/>
            <a:ext cx="758825" cy="2663825"/>
          </a:xfrm>
          <a:prstGeom prst="upArrow">
            <a:avLst>
              <a:gd name="adj1" fmla="val 50000"/>
              <a:gd name="adj2" fmla="val 87729"/>
            </a:avLst>
          </a:prstGeom>
          <a:gradFill rotWithShape="0">
            <a:gsLst>
              <a:gs pos="0">
                <a:srgbClr val="FFCCCC"/>
              </a:gs>
              <a:gs pos="100000">
                <a:srgbClr val="FF3300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209800" y="5029200"/>
            <a:ext cx="6934200" cy="12192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344988" y="5030788"/>
            <a:ext cx="3273425" cy="835025"/>
          </a:xfrm>
          <a:prstGeom prst="leftArrow">
            <a:avLst>
              <a:gd name="adj1" fmla="val 50000"/>
              <a:gd name="adj2" fmla="val 97968"/>
            </a:avLst>
          </a:prstGeom>
          <a:gradFill rotWithShape="0">
            <a:gsLst>
              <a:gs pos="0">
                <a:srgbClr val="0033CC"/>
              </a:gs>
              <a:gs pos="100000">
                <a:srgbClr val="66FF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752600"/>
            <a:ext cx="9144000" cy="4495800"/>
            <a:chOff x="0" y="1104"/>
            <a:chExt cx="5760" cy="2832"/>
          </a:xfrm>
        </p:grpSpPr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0" y="1104"/>
              <a:ext cx="5760" cy="235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1392" y="3168"/>
              <a:ext cx="4368" cy="768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</p:grpSp>
      <p:graphicFrame>
        <p:nvGraphicFramePr>
          <p:cNvPr id="40970" name="Object 10"/>
          <p:cNvGraphicFramePr>
            <a:graphicFrameLocks/>
          </p:cNvGraphicFramePr>
          <p:nvPr/>
        </p:nvGraphicFramePr>
        <p:xfrm>
          <a:off x="8001000" y="4343400"/>
          <a:ext cx="574675" cy="850900"/>
        </p:xfrm>
        <a:graphic>
          <a:graphicData uri="http://schemas.openxmlformats.org/presentationml/2006/ole">
            <p:oleObj spid="_x0000_s8194" name="Clip" r:id="rId4" imgW="574560" imgH="850680" progId="">
              <p:embed/>
            </p:oleObj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9525" y="3505200"/>
            <a:ext cx="5580063" cy="2746375"/>
            <a:chOff x="-6" y="2208"/>
            <a:chExt cx="3515" cy="1730"/>
          </a:xfrm>
        </p:grpSpPr>
        <p:sp>
          <p:nvSpPr>
            <p:cNvPr id="40971" name="Freeform 11" descr="Fish fossil"/>
            <p:cNvSpPr>
              <a:spLocks/>
            </p:cNvSpPr>
            <p:nvPr/>
          </p:nvSpPr>
          <p:spPr bwMode="auto">
            <a:xfrm>
              <a:off x="-6" y="3087"/>
              <a:ext cx="3515" cy="851"/>
            </a:xfrm>
            <a:custGeom>
              <a:avLst/>
              <a:gdLst/>
              <a:ahLst/>
              <a:cxnLst>
                <a:cxn ang="0">
                  <a:pos x="1757" y="844"/>
                </a:cxn>
                <a:cxn ang="0">
                  <a:pos x="3514" y="850"/>
                </a:cxn>
                <a:cxn ang="0">
                  <a:pos x="3503" y="831"/>
                </a:cxn>
                <a:cxn ang="0">
                  <a:pos x="3469" y="806"/>
                </a:cxn>
                <a:cxn ang="0">
                  <a:pos x="3328" y="787"/>
                </a:cxn>
                <a:cxn ang="0">
                  <a:pos x="3181" y="781"/>
                </a:cxn>
                <a:cxn ang="0">
                  <a:pos x="3164" y="781"/>
                </a:cxn>
                <a:cxn ang="0">
                  <a:pos x="3107" y="774"/>
                </a:cxn>
                <a:cxn ang="0">
                  <a:pos x="3090" y="768"/>
                </a:cxn>
                <a:cxn ang="0">
                  <a:pos x="3051" y="762"/>
                </a:cxn>
                <a:cxn ang="0">
                  <a:pos x="3011" y="749"/>
                </a:cxn>
                <a:cxn ang="0">
                  <a:pos x="2893" y="743"/>
                </a:cxn>
                <a:cxn ang="0">
                  <a:pos x="2627" y="699"/>
                </a:cxn>
                <a:cxn ang="0">
                  <a:pos x="2452" y="680"/>
                </a:cxn>
                <a:cxn ang="0">
                  <a:pos x="2249" y="648"/>
                </a:cxn>
                <a:cxn ang="0">
                  <a:pos x="2006" y="623"/>
                </a:cxn>
                <a:cxn ang="0">
                  <a:pos x="1797" y="585"/>
                </a:cxn>
                <a:cxn ang="0">
                  <a:pos x="1655" y="535"/>
                </a:cxn>
                <a:cxn ang="0">
                  <a:pos x="1537" y="485"/>
                </a:cxn>
                <a:cxn ang="0">
                  <a:pos x="1491" y="434"/>
                </a:cxn>
                <a:cxn ang="0">
                  <a:pos x="1503" y="315"/>
                </a:cxn>
                <a:cxn ang="0">
                  <a:pos x="1525" y="264"/>
                </a:cxn>
                <a:cxn ang="0">
                  <a:pos x="1571" y="233"/>
                </a:cxn>
                <a:cxn ang="0">
                  <a:pos x="1661" y="195"/>
                </a:cxn>
                <a:cxn ang="0">
                  <a:pos x="1734" y="176"/>
                </a:cxn>
                <a:cxn ang="0">
                  <a:pos x="1949" y="189"/>
                </a:cxn>
                <a:cxn ang="0">
                  <a:pos x="2333" y="214"/>
                </a:cxn>
                <a:cxn ang="0">
                  <a:pos x="2525" y="207"/>
                </a:cxn>
                <a:cxn ang="0">
                  <a:pos x="2491" y="170"/>
                </a:cxn>
                <a:cxn ang="0">
                  <a:pos x="2378" y="157"/>
                </a:cxn>
                <a:cxn ang="0">
                  <a:pos x="2328" y="157"/>
                </a:cxn>
                <a:cxn ang="0">
                  <a:pos x="1898" y="113"/>
                </a:cxn>
                <a:cxn ang="0">
                  <a:pos x="1667" y="94"/>
                </a:cxn>
                <a:cxn ang="0">
                  <a:pos x="1503" y="81"/>
                </a:cxn>
                <a:cxn ang="0">
                  <a:pos x="1339" y="63"/>
                </a:cxn>
                <a:cxn ang="0">
                  <a:pos x="1198" y="25"/>
                </a:cxn>
                <a:cxn ang="0">
                  <a:pos x="904" y="19"/>
                </a:cxn>
                <a:cxn ang="0">
                  <a:pos x="672" y="6"/>
                </a:cxn>
                <a:cxn ang="0">
                  <a:pos x="339" y="6"/>
                </a:cxn>
                <a:cxn ang="0">
                  <a:pos x="6" y="831"/>
                </a:cxn>
              </a:cxnLst>
              <a:rect l="0" t="0" r="r" b="b"/>
              <a:pathLst>
                <a:path w="3515" h="851">
                  <a:moveTo>
                    <a:pt x="6" y="831"/>
                  </a:moveTo>
                  <a:lnTo>
                    <a:pt x="1757" y="844"/>
                  </a:lnTo>
                  <a:lnTo>
                    <a:pt x="3508" y="850"/>
                  </a:lnTo>
                  <a:lnTo>
                    <a:pt x="3514" y="850"/>
                  </a:lnTo>
                  <a:lnTo>
                    <a:pt x="3514" y="844"/>
                  </a:lnTo>
                  <a:lnTo>
                    <a:pt x="3503" y="831"/>
                  </a:lnTo>
                  <a:lnTo>
                    <a:pt x="3486" y="819"/>
                  </a:lnTo>
                  <a:lnTo>
                    <a:pt x="3469" y="806"/>
                  </a:lnTo>
                  <a:lnTo>
                    <a:pt x="3401" y="787"/>
                  </a:lnTo>
                  <a:lnTo>
                    <a:pt x="3328" y="787"/>
                  </a:lnTo>
                  <a:lnTo>
                    <a:pt x="3260" y="781"/>
                  </a:lnTo>
                  <a:lnTo>
                    <a:pt x="3181" y="781"/>
                  </a:lnTo>
                  <a:lnTo>
                    <a:pt x="3175" y="781"/>
                  </a:lnTo>
                  <a:lnTo>
                    <a:pt x="3164" y="781"/>
                  </a:lnTo>
                  <a:lnTo>
                    <a:pt x="3136" y="774"/>
                  </a:lnTo>
                  <a:lnTo>
                    <a:pt x="3107" y="774"/>
                  </a:lnTo>
                  <a:lnTo>
                    <a:pt x="3096" y="768"/>
                  </a:lnTo>
                  <a:lnTo>
                    <a:pt x="3090" y="768"/>
                  </a:lnTo>
                  <a:lnTo>
                    <a:pt x="3073" y="768"/>
                  </a:lnTo>
                  <a:lnTo>
                    <a:pt x="3051" y="762"/>
                  </a:lnTo>
                  <a:lnTo>
                    <a:pt x="3034" y="756"/>
                  </a:lnTo>
                  <a:lnTo>
                    <a:pt x="3011" y="749"/>
                  </a:lnTo>
                  <a:lnTo>
                    <a:pt x="2955" y="743"/>
                  </a:lnTo>
                  <a:lnTo>
                    <a:pt x="2893" y="743"/>
                  </a:lnTo>
                  <a:lnTo>
                    <a:pt x="2717" y="711"/>
                  </a:lnTo>
                  <a:lnTo>
                    <a:pt x="2627" y="699"/>
                  </a:lnTo>
                  <a:lnTo>
                    <a:pt x="2537" y="693"/>
                  </a:lnTo>
                  <a:lnTo>
                    <a:pt x="2452" y="680"/>
                  </a:lnTo>
                  <a:lnTo>
                    <a:pt x="2367" y="667"/>
                  </a:lnTo>
                  <a:lnTo>
                    <a:pt x="2249" y="648"/>
                  </a:lnTo>
                  <a:lnTo>
                    <a:pt x="2130" y="636"/>
                  </a:lnTo>
                  <a:lnTo>
                    <a:pt x="2006" y="623"/>
                  </a:lnTo>
                  <a:lnTo>
                    <a:pt x="1881" y="611"/>
                  </a:lnTo>
                  <a:lnTo>
                    <a:pt x="1797" y="585"/>
                  </a:lnTo>
                  <a:lnTo>
                    <a:pt x="1717" y="554"/>
                  </a:lnTo>
                  <a:lnTo>
                    <a:pt x="1655" y="535"/>
                  </a:lnTo>
                  <a:lnTo>
                    <a:pt x="1593" y="516"/>
                  </a:lnTo>
                  <a:lnTo>
                    <a:pt x="1537" y="485"/>
                  </a:lnTo>
                  <a:lnTo>
                    <a:pt x="1514" y="459"/>
                  </a:lnTo>
                  <a:lnTo>
                    <a:pt x="1491" y="434"/>
                  </a:lnTo>
                  <a:lnTo>
                    <a:pt x="1497" y="378"/>
                  </a:lnTo>
                  <a:lnTo>
                    <a:pt x="1503" y="315"/>
                  </a:lnTo>
                  <a:lnTo>
                    <a:pt x="1508" y="289"/>
                  </a:lnTo>
                  <a:lnTo>
                    <a:pt x="1525" y="264"/>
                  </a:lnTo>
                  <a:lnTo>
                    <a:pt x="1548" y="245"/>
                  </a:lnTo>
                  <a:lnTo>
                    <a:pt x="1571" y="233"/>
                  </a:lnTo>
                  <a:lnTo>
                    <a:pt x="1621" y="207"/>
                  </a:lnTo>
                  <a:lnTo>
                    <a:pt x="1661" y="195"/>
                  </a:lnTo>
                  <a:lnTo>
                    <a:pt x="1706" y="182"/>
                  </a:lnTo>
                  <a:lnTo>
                    <a:pt x="1734" y="176"/>
                  </a:lnTo>
                  <a:lnTo>
                    <a:pt x="1763" y="170"/>
                  </a:lnTo>
                  <a:lnTo>
                    <a:pt x="1949" y="189"/>
                  </a:lnTo>
                  <a:lnTo>
                    <a:pt x="2136" y="201"/>
                  </a:lnTo>
                  <a:lnTo>
                    <a:pt x="2333" y="214"/>
                  </a:lnTo>
                  <a:lnTo>
                    <a:pt x="2429" y="214"/>
                  </a:lnTo>
                  <a:lnTo>
                    <a:pt x="2525" y="207"/>
                  </a:lnTo>
                  <a:lnTo>
                    <a:pt x="2514" y="189"/>
                  </a:lnTo>
                  <a:lnTo>
                    <a:pt x="2491" y="170"/>
                  </a:lnTo>
                  <a:lnTo>
                    <a:pt x="2441" y="157"/>
                  </a:lnTo>
                  <a:lnTo>
                    <a:pt x="2378" y="157"/>
                  </a:lnTo>
                  <a:lnTo>
                    <a:pt x="2350" y="157"/>
                  </a:lnTo>
                  <a:lnTo>
                    <a:pt x="2328" y="157"/>
                  </a:lnTo>
                  <a:lnTo>
                    <a:pt x="2040" y="126"/>
                  </a:lnTo>
                  <a:lnTo>
                    <a:pt x="1898" y="113"/>
                  </a:lnTo>
                  <a:lnTo>
                    <a:pt x="1751" y="107"/>
                  </a:lnTo>
                  <a:lnTo>
                    <a:pt x="1667" y="94"/>
                  </a:lnTo>
                  <a:lnTo>
                    <a:pt x="1588" y="81"/>
                  </a:lnTo>
                  <a:lnTo>
                    <a:pt x="1503" y="81"/>
                  </a:lnTo>
                  <a:lnTo>
                    <a:pt x="1412" y="75"/>
                  </a:lnTo>
                  <a:lnTo>
                    <a:pt x="1339" y="63"/>
                  </a:lnTo>
                  <a:lnTo>
                    <a:pt x="1266" y="44"/>
                  </a:lnTo>
                  <a:lnTo>
                    <a:pt x="1198" y="25"/>
                  </a:lnTo>
                  <a:lnTo>
                    <a:pt x="1130" y="6"/>
                  </a:lnTo>
                  <a:lnTo>
                    <a:pt x="904" y="19"/>
                  </a:lnTo>
                  <a:lnTo>
                    <a:pt x="785" y="12"/>
                  </a:lnTo>
                  <a:lnTo>
                    <a:pt x="672" y="6"/>
                  </a:lnTo>
                  <a:lnTo>
                    <a:pt x="503" y="6"/>
                  </a:lnTo>
                  <a:lnTo>
                    <a:pt x="339" y="6"/>
                  </a:lnTo>
                  <a:lnTo>
                    <a:pt x="0" y="0"/>
                  </a:lnTo>
                  <a:lnTo>
                    <a:pt x="6" y="831"/>
                  </a:lnTo>
                </a:path>
              </a:pathLst>
            </a:custGeom>
            <a:blipFill dpi="0" rotWithShape="0">
              <a:blip r:embed="rId5" cstate="print"/>
              <a:srcRect/>
              <a:tile tx="0" ty="0" sx="100000" sy="100000" flip="none" algn="tl"/>
            </a:blip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296" y="2208"/>
              <a:ext cx="288" cy="1008"/>
              <a:chOff x="1296" y="2208"/>
              <a:chExt cx="288" cy="1008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296" y="2208"/>
                <a:ext cx="288" cy="1008"/>
                <a:chOff x="1296" y="2208"/>
                <a:chExt cx="288" cy="1008"/>
              </a:xfrm>
            </p:grpSpPr>
            <p:sp>
              <p:nvSpPr>
                <p:cNvPr id="40972" name="AutoShape 12" descr="Horizontal brick"/>
                <p:cNvSpPr>
                  <a:spLocks noChangeArrowheads="1"/>
                </p:cNvSpPr>
                <p:nvPr/>
              </p:nvSpPr>
              <p:spPr bwMode="auto">
                <a:xfrm flipH="1" flipV="1">
                  <a:off x="1296" y="2448"/>
                  <a:ext cx="288" cy="768"/>
                </a:xfrm>
                <a:custGeom>
                  <a:avLst/>
                  <a:gdLst>
                    <a:gd name="G0" fmla="+- 5398 0 0"/>
                    <a:gd name="G1" fmla="+- 21600 0 5398"/>
                    <a:gd name="G2" fmla="*/ 5398 1 2"/>
                    <a:gd name="G3" fmla="+- 21600 0 G2"/>
                    <a:gd name="G4" fmla="+/ 5398 21600 2"/>
                    <a:gd name="G5" fmla="+/ G1 0 2"/>
                    <a:gd name="G6" fmla="*/ 21600 21600 5398"/>
                    <a:gd name="G7" fmla="*/ G6 1 2"/>
                    <a:gd name="G8" fmla="+- 21600 0 G7"/>
                    <a:gd name="G9" fmla="*/ 21600 1 2"/>
                    <a:gd name="G10" fmla="+- 5398 0 G9"/>
                    <a:gd name="G11" fmla="?: G10 G8 0"/>
                    <a:gd name="G12" fmla="?: G10 G7 21600"/>
                    <a:gd name="T0" fmla="*/ 18901 w 21600"/>
                    <a:gd name="T1" fmla="*/ 10800 h 21600"/>
                    <a:gd name="T2" fmla="*/ 10800 w 21600"/>
                    <a:gd name="T3" fmla="*/ 21600 h 21600"/>
                    <a:gd name="T4" fmla="*/ 2699 w 21600"/>
                    <a:gd name="T5" fmla="*/ 10800 h 21600"/>
                    <a:gd name="T6" fmla="*/ 10800 w 21600"/>
                    <a:gd name="T7" fmla="*/ 0 h 21600"/>
                    <a:gd name="T8" fmla="*/ 4499 w 21600"/>
                    <a:gd name="T9" fmla="*/ 4499 h 21600"/>
                    <a:gd name="T10" fmla="*/ 17101 w 21600"/>
                    <a:gd name="T11" fmla="*/ 1710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8" y="21600"/>
                      </a:lnTo>
                      <a:lnTo>
                        <a:pt x="162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pattFill prst="horzBrick">
                  <a:fgClr>
                    <a:schemeClr val="bg2"/>
                  </a:fgClr>
                  <a:bgClr>
                    <a:schemeClr val="hlink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JO"/>
                </a:p>
              </p:txBody>
            </p:sp>
            <p:sp>
              <p:nvSpPr>
                <p:cNvPr id="40973" name="Rectangle 13" descr="Horizontal brick"/>
                <p:cNvSpPr>
                  <a:spLocks noChangeArrowheads="1"/>
                </p:cNvSpPr>
                <p:nvPr/>
              </p:nvSpPr>
              <p:spPr bwMode="auto">
                <a:xfrm>
                  <a:off x="1296" y="2352"/>
                  <a:ext cx="288" cy="96"/>
                </a:xfrm>
                <a:prstGeom prst="rect">
                  <a:avLst/>
                </a:prstGeom>
                <a:pattFill prst="horzBrick">
                  <a:fgClr>
                    <a:schemeClr val="bg2"/>
                  </a:fgClr>
                  <a:bgClr>
                    <a:schemeClr val="hlink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JO"/>
                </a:p>
              </p:txBody>
            </p:sp>
            <p:sp>
              <p:nvSpPr>
                <p:cNvPr id="40974" name="AutoShape 14" descr="Horizontal brick"/>
                <p:cNvSpPr>
                  <a:spLocks noChangeArrowheads="1"/>
                </p:cNvSpPr>
                <p:nvPr/>
              </p:nvSpPr>
              <p:spPr bwMode="auto">
                <a:xfrm flipH="1" flipV="1">
                  <a:off x="1344" y="2256"/>
                  <a:ext cx="192" cy="96"/>
                </a:xfrm>
                <a:custGeom>
                  <a:avLst/>
                  <a:gdLst>
                    <a:gd name="G0" fmla="+- 5398 0 0"/>
                    <a:gd name="G1" fmla="+- 21600 0 5398"/>
                    <a:gd name="G2" fmla="*/ 5398 1 2"/>
                    <a:gd name="G3" fmla="+- 21600 0 G2"/>
                    <a:gd name="G4" fmla="+/ 5398 21600 2"/>
                    <a:gd name="G5" fmla="+/ G1 0 2"/>
                    <a:gd name="G6" fmla="*/ 21600 21600 5398"/>
                    <a:gd name="G7" fmla="*/ G6 1 2"/>
                    <a:gd name="G8" fmla="+- 21600 0 G7"/>
                    <a:gd name="G9" fmla="*/ 21600 1 2"/>
                    <a:gd name="G10" fmla="+- 5398 0 G9"/>
                    <a:gd name="G11" fmla="?: G10 G8 0"/>
                    <a:gd name="G12" fmla="?: G10 G7 21600"/>
                    <a:gd name="T0" fmla="*/ 18901 w 21600"/>
                    <a:gd name="T1" fmla="*/ 10800 h 21600"/>
                    <a:gd name="T2" fmla="*/ 10800 w 21600"/>
                    <a:gd name="T3" fmla="*/ 21600 h 21600"/>
                    <a:gd name="T4" fmla="*/ 2699 w 21600"/>
                    <a:gd name="T5" fmla="*/ 10800 h 21600"/>
                    <a:gd name="T6" fmla="*/ 10800 w 21600"/>
                    <a:gd name="T7" fmla="*/ 0 h 21600"/>
                    <a:gd name="T8" fmla="*/ 4499 w 21600"/>
                    <a:gd name="T9" fmla="*/ 4499 h 21600"/>
                    <a:gd name="T10" fmla="*/ 17101 w 21600"/>
                    <a:gd name="T11" fmla="*/ 1710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8" y="21600"/>
                      </a:lnTo>
                      <a:lnTo>
                        <a:pt x="162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pattFill prst="horzBrick">
                  <a:fgClr>
                    <a:schemeClr val="bg2"/>
                  </a:fgClr>
                  <a:bgClr>
                    <a:schemeClr val="hlink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JO"/>
                </a:p>
              </p:txBody>
            </p:sp>
            <p:sp>
              <p:nvSpPr>
                <p:cNvPr id="40975" name="AutoShape 15" descr="Horizontal brick"/>
                <p:cNvSpPr>
                  <a:spLocks noChangeArrowheads="1"/>
                </p:cNvSpPr>
                <p:nvPr/>
              </p:nvSpPr>
              <p:spPr bwMode="auto">
                <a:xfrm>
                  <a:off x="1296" y="2208"/>
                  <a:ext cx="288" cy="48"/>
                </a:xfrm>
                <a:prstGeom prst="triangle">
                  <a:avLst>
                    <a:gd name="adj" fmla="val 49991"/>
                  </a:avLst>
                </a:prstGeom>
                <a:pattFill prst="horzBrick">
                  <a:fgClr>
                    <a:schemeClr val="bg2"/>
                  </a:fgClr>
                  <a:bgClr>
                    <a:schemeClr val="hlink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JO"/>
                </a:p>
              </p:txBody>
            </p:sp>
          </p:grpSp>
          <p:sp>
            <p:nvSpPr>
              <p:cNvPr id="40977" name="Rectangle 17"/>
              <p:cNvSpPr>
                <a:spLocks noChangeArrowheads="1"/>
              </p:cNvSpPr>
              <p:nvPr/>
            </p:nvSpPr>
            <p:spPr bwMode="auto">
              <a:xfrm>
                <a:off x="1392" y="2256"/>
                <a:ext cx="96" cy="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  <p:sp>
            <p:nvSpPr>
              <p:cNvPr id="40978" name="AutoShape 18"/>
              <p:cNvSpPr>
                <a:spLocks noChangeArrowheads="1"/>
              </p:cNvSpPr>
              <p:nvPr/>
            </p:nvSpPr>
            <p:spPr bwMode="auto">
              <a:xfrm rot="120000" flipH="1" flipV="1">
                <a:off x="1296" y="2448"/>
                <a:ext cx="144" cy="768"/>
              </a:xfrm>
              <a:custGeom>
                <a:avLst/>
                <a:gdLst>
                  <a:gd name="G0" fmla="+- 5398 0 0"/>
                  <a:gd name="G1" fmla="+- 21600 0 5398"/>
                  <a:gd name="G2" fmla="*/ 5398 1 2"/>
                  <a:gd name="G3" fmla="+- 21600 0 G2"/>
                  <a:gd name="G4" fmla="+/ 5398 21600 2"/>
                  <a:gd name="G5" fmla="+/ G1 0 2"/>
                  <a:gd name="G6" fmla="*/ 21600 21600 5398"/>
                  <a:gd name="G7" fmla="*/ G6 1 2"/>
                  <a:gd name="G8" fmla="+- 21600 0 G7"/>
                  <a:gd name="G9" fmla="*/ 21600 1 2"/>
                  <a:gd name="G10" fmla="+- 5398 0 G9"/>
                  <a:gd name="G11" fmla="?: G10 G8 0"/>
                  <a:gd name="G12" fmla="?: G10 G7 21600"/>
                  <a:gd name="T0" fmla="*/ 18901 w 21600"/>
                  <a:gd name="T1" fmla="*/ 10800 h 21600"/>
                  <a:gd name="T2" fmla="*/ 10800 w 21600"/>
                  <a:gd name="T3" fmla="*/ 21600 h 21600"/>
                  <a:gd name="T4" fmla="*/ 2699 w 21600"/>
                  <a:gd name="T5" fmla="*/ 10800 h 21600"/>
                  <a:gd name="T6" fmla="*/ 10800 w 21600"/>
                  <a:gd name="T7" fmla="*/ 0 h 21600"/>
                  <a:gd name="T8" fmla="*/ 4499 w 21600"/>
                  <a:gd name="T9" fmla="*/ 4499 h 21600"/>
                  <a:gd name="T10" fmla="*/ 17101 w 21600"/>
                  <a:gd name="T11" fmla="*/ 1710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8" y="21600"/>
                    </a:lnTo>
                    <a:lnTo>
                      <a:pt x="162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7777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</p:grpSp>
      <p:sp>
        <p:nvSpPr>
          <p:cNvPr id="40981" name="AutoShape 21"/>
          <p:cNvSpPr>
            <a:spLocks noChangeArrowheads="1"/>
          </p:cNvSpPr>
          <p:nvPr/>
        </p:nvSpPr>
        <p:spPr bwMode="auto">
          <a:xfrm rot="-5400000" flipH="1" flipV="1">
            <a:off x="5181600" y="533400"/>
            <a:ext cx="609600" cy="6248400"/>
          </a:xfrm>
          <a:custGeom>
            <a:avLst/>
            <a:gdLst>
              <a:gd name="G0" fmla="+- 9391 0 0"/>
              <a:gd name="G1" fmla="+- 21600 0 9391"/>
              <a:gd name="G2" fmla="*/ 9391 1 2"/>
              <a:gd name="G3" fmla="+- 21600 0 G2"/>
              <a:gd name="G4" fmla="+/ 9391 21600 2"/>
              <a:gd name="G5" fmla="+/ G1 0 2"/>
              <a:gd name="G6" fmla="*/ 21600 21600 9391"/>
              <a:gd name="G7" fmla="*/ G6 1 2"/>
              <a:gd name="G8" fmla="+- 21600 0 G7"/>
              <a:gd name="G9" fmla="*/ 21600 1 2"/>
              <a:gd name="G10" fmla="+- 9391 0 G9"/>
              <a:gd name="G11" fmla="?: G10 G8 0"/>
              <a:gd name="G12" fmla="?: G10 G7 21600"/>
              <a:gd name="T0" fmla="*/ 16904 w 21600"/>
              <a:gd name="T1" fmla="*/ 10800 h 21600"/>
              <a:gd name="T2" fmla="*/ 10800 w 21600"/>
              <a:gd name="T3" fmla="*/ 21600 h 21600"/>
              <a:gd name="T4" fmla="*/ 4696 w 21600"/>
              <a:gd name="T5" fmla="*/ 10800 h 21600"/>
              <a:gd name="T6" fmla="*/ 10800 w 21600"/>
              <a:gd name="T7" fmla="*/ 0 h 21600"/>
              <a:gd name="T8" fmla="*/ 6496 w 21600"/>
              <a:gd name="T9" fmla="*/ 6496 h 21600"/>
              <a:gd name="T10" fmla="*/ 15104 w 21600"/>
              <a:gd name="T11" fmla="*/ 151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391" y="21600"/>
                </a:lnTo>
                <a:lnTo>
                  <a:pt x="122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600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 rot="10740000">
            <a:off x="1677988" y="5183188"/>
            <a:ext cx="3273425" cy="835025"/>
          </a:xfrm>
          <a:prstGeom prst="leftArrow">
            <a:avLst>
              <a:gd name="adj1" fmla="val 50000"/>
              <a:gd name="adj2" fmla="val 97968"/>
            </a:avLst>
          </a:prstGeom>
          <a:gradFill rotWithShape="0">
            <a:gsLst>
              <a:gs pos="0">
                <a:srgbClr val="0033CC"/>
              </a:gs>
              <a:gs pos="100000">
                <a:srgbClr val="66FF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6707188" y="2592388"/>
            <a:ext cx="758825" cy="2663825"/>
          </a:xfrm>
          <a:prstGeom prst="upArrow">
            <a:avLst>
              <a:gd name="adj1" fmla="val 50000"/>
              <a:gd name="adj2" fmla="val 87729"/>
            </a:avLst>
          </a:prstGeom>
          <a:gradFill rotWithShape="0">
            <a:gsLst>
              <a:gs pos="0">
                <a:srgbClr val="FFCCCC"/>
              </a:gs>
              <a:gs pos="100000">
                <a:srgbClr val="FF3300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 rot="-5400000" flipH="1" flipV="1">
            <a:off x="5181600" y="533400"/>
            <a:ext cx="609600" cy="6248400"/>
          </a:xfrm>
          <a:custGeom>
            <a:avLst/>
            <a:gdLst>
              <a:gd name="G0" fmla="+- 9391 0 0"/>
              <a:gd name="G1" fmla="+- 21600 0 9391"/>
              <a:gd name="G2" fmla="*/ 9391 1 2"/>
              <a:gd name="G3" fmla="+- 21600 0 G2"/>
              <a:gd name="G4" fmla="+/ 9391 21600 2"/>
              <a:gd name="G5" fmla="+/ G1 0 2"/>
              <a:gd name="G6" fmla="*/ 21600 21600 9391"/>
              <a:gd name="G7" fmla="*/ G6 1 2"/>
              <a:gd name="G8" fmla="+- 21600 0 G7"/>
              <a:gd name="G9" fmla="*/ 21600 1 2"/>
              <a:gd name="G10" fmla="+- 9391 0 G9"/>
              <a:gd name="G11" fmla="?: G10 G8 0"/>
              <a:gd name="G12" fmla="?: G10 G7 21600"/>
              <a:gd name="T0" fmla="*/ 16904 w 21600"/>
              <a:gd name="T1" fmla="*/ 10800 h 21600"/>
              <a:gd name="T2" fmla="*/ 10800 w 21600"/>
              <a:gd name="T3" fmla="*/ 21600 h 21600"/>
              <a:gd name="T4" fmla="*/ 4696 w 21600"/>
              <a:gd name="T5" fmla="*/ 10800 h 21600"/>
              <a:gd name="T6" fmla="*/ 10800 w 21600"/>
              <a:gd name="T7" fmla="*/ 0 h 21600"/>
              <a:gd name="T8" fmla="*/ 6496 w 21600"/>
              <a:gd name="T9" fmla="*/ 6496 h 21600"/>
              <a:gd name="T10" fmla="*/ 15104 w 21600"/>
              <a:gd name="T11" fmla="*/ 151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391" y="21600"/>
                </a:lnTo>
                <a:lnTo>
                  <a:pt x="122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600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graphicFrame>
        <p:nvGraphicFramePr>
          <p:cNvPr id="40985" name="Object 25"/>
          <p:cNvGraphicFramePr>
            <a:graphicFrameLocks/>
          </p:cNvGraphicFramePr>
          <p:nvPr/>
        </p:nvGraphicFramePr>
        <p:xfrm>
          <a:off x="3733800" y="4572000"/>
          <a:ext cx="369888" cy="546100"/>
        </p:xfrm>
        <a:graphic>
          <a:graphicData uri="http://schemas.openxmlformats.org/presentationml/2006/ole">
            <p:oleObj spid="_x0000_s8195" name="Clip" r:id="rId6" imgW="369720" imgH="545760" progId="">
              <p:embed/>
            </p:oleObj>
          </a:graphicData>
        </a:graphic>
      </p:graphicFrame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52400" y="5029200"/>
            <a:ext cx="8623300" cy="1079500"/>
            <a:chOff x="96" y="3168"/>
            <a:chExt cx="5432" cy="680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4800" y="3216"/>
              <a:ext cx="728" cy="632"/>
              <a:chOff x="4800" y="3216"/>
              <a:chExt cx="728" cy="632"/>
            </a:xfrm>
          </p:grpSpPr>
          <p:pic>
            <p:nvPicPr>
              <p:cNvPr id="40986" name="Picture 26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00" y="3216"/>
                <a:ext cx="728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987" name="Line 27"/>
              <p:cNvSpPr>
                <a:spLocks noChangeShapeType="1"/>
              </p:cNvSpPr>
              <p:nvPr/>
            </p:nvSpPr>
            <p:spPr bwMode="auto">
              <a:xfrm flipV="1">
                <a:off x="4916" y="3588"/>
                <a:ext cx="172" cy="16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96" y="3168"/>
              <a:ext cx="728" cy="568"/>
              <a:chOff x="96" y="3168"/>
              <a:chExt cx="728" cy="568"/>
            </a:xfrm>
          </p:grpSpPr>
          <p:pic>
            <p:nvPicPr>
              <p:cNvPr id="40989" name="Picture 29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6" y="3168"/>
                <a:ext cx="728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990" name="Line 30"/>
              <p:cNvSpPr>
                <a:spLocks noChangeShapeType="1"/>
              </p:cNvSpPr>
              <p:nvPr/>
            </p:nvSpPr>
            <p:spPr bwMode="auto">
              <a:xfrm flipV="1">
                <a:off x="212" y="3296"/>
                <a:ext cx="460" cy="34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52400" y="5029200"/>
            <a:ext cx="8623300" cy="1054100"/>
            <a:chOff x="96" y="3168"/>
            <a:chExt cx="5432" cy="664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96" y="3168"/>
              <a:ext cx="728" cy="632"/>
              <a:chOff x="96" y="3168"/>
              <a:chExt cx="728" cy="632"/>
            </a:xfrm>
          </p:grpSpPr>
          <p:pic>
            <p:nvPicPr>
              <p:cNvPr id="40993" name="Picture 33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6" y="3168"/>
                <a:ext cx="728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994" name="Line 34"/>
              <p:cNvSpPr>
                <a:spLocks noChangeShapeType="1"/>
              </p:cNvSpPr>
              <p:nvPr/>
            </p:nvSpPr>
            <p:spPr bwMode="auto">
              <a:xfrm flipV="1">
                <a:off x="212" y="3540"/>
                <a:ext cx="172" cy="16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4800" y="3264"/>
              <a:ext cx="728" cy="568"/>
              <a:chOff x="4800" y="3264"/>
              <a:chExt cx="728" cy="568"/>
            </a:xfrm>
          </p:grpSpPr>
          <p:pic>
            <p:nvPicPr>
              <p:cNvPr id="40996" name="Picture 36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00" y="3264"/>
                <a:ext cx="728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997" name="Line 37"/>
              <p:cNvSpPr>
                <a:spLocks noChangeShapeType="1"/>
              </p:cNvSpPr>
              <p:nvPr/>
            </p:nvSpPr>
            <p:spPr bwMode="auto">
              <a:xfrm flipV="1">
                <a:off x="4916" y="3392"/>
                <a:ext cx="460" cy="34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6" grpId="0" animBg="1"/>
      <p:bldP spid="40981" grpId="0" animBg="1"/>
      <p:bldP spid="40982" grpId="0" animBg="1"/>
      <p:bldP spid="40983" grpId="0" animBg="1"/>
      <p:bldP spid="409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F8E0-BF06-4409-9C62-06A9B7F15C8D}" type="datetime1">
              <a:rPr lang="en-GB"/>
              <a:pPr/>
              <a:t>15/12/2015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OPCW Health &amp; Safety Branch    CW Safety Section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4219-9F1A-4454-BE6A-65B4F49F9C39}" type="slidenum">
              <a:rPr lang="en-GB"/>
              <a:pPr/>
              <a:t>26</a:t>
            </a:fld>
            <a:endParaRPr lang="en-GB"/>
          </a:p>
        </p:txBody>
      </p:sp>
      <p:pic>
        <p:nvPicPr>
          <p:cNvPr id="43010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563" y="2041525"/>
            <a:ext cx="49815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5338" y="2054225"/>
            <a:ext cx="50244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5338" y="2020888"/>
            <a:ext cx="50244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2000" y="1998663"/>
            <a:ext cx="50911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44700" y="1998663"/>
            <a:ext cx="50673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1981200"/>
            <a:ext cx="50244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6" name="Picture 8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4700" y="1978025"/>
            <a:ext cx="50673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1981200"/>
            <a:ext cx="508793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7200" dirty="0" smtClean="0"/>
              <a:t>انتهى العرض</a:t>
            </a:r>
            <a:endParaRPr lang="ar-JO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ar-JO" sz="9600" b="1" dirty="0" smtClean="0"/>
              <a:t>الأسئلة ؟</a:t>
            </a:r>
            <a:endParaRPr lang="ar-JO" sz="9600" b="1" dirty="0"/>
          </a:p>
        </p:txBody>
      </p:sp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573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6696744" cy="1828800"/>
          </a:xfrm>
        </p:spPr>
        <p:txBody>
          <a:bodyPr/>
          <a:lstStyle/>
          <a:p>
            <a:pPr algn="r"/>
            <a:r>
              <a:rPr lang="ar-JO" dirty="0" smtClean="0"/>
              <a:t>الظروف المحلية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854696" cy="33843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ar-JO" sz="6400" dirty="0" smtClean="0"/>
              <a:t>طوبوغرافية الموقع</a:t>
            </a:r>
          </a:p>
          <a:p>
            <a:pPr>
              <a:buFont typeface="Wingdings" pitchFamily="2" charset="2"/>
              <a:buChar char="v"/>
            </a:pPr>
            <a:r>
              <a:rPr lang="ar-JO" sz="6400" dirty="0" smtClean="0"/>
              <a:t>النباتات</a:t>
            </a:r>
          </a:p>
          <a:p>
            <a:pPr>
              <a:buFont typeface="Wingdings" pitchFamily="2" charset="2"/>
              <a:buChar char="v"/>
            </a:pPr>
            <a:r>
              <a:rPr lang="ar-JO" sz="6400" dirty="0" smtClean="0"/>
              <a:t>طبيعة التربة</a:t>
            </a:r>
          </a:p>
          <a:p>
            <a:pPr>
              <a:buFont typeface="Wingdings" pitchFamily="2" charset="2"/>
              <a:buChar char="v"/>
            </a:pPr>
            <a:r>
              <a:rPr lang="ar-JO" sz="6400" dirty="0" smtClean="0"/>
              <a:t>الأبنية والتجمعات السكانية</a:t>
            </a:r>
          </a:p>
          <a:p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851648" cy="1828800"/>
          </a:xfrm>
        </p:spPr>
        <p:txBody>
          <a:bodyPr/>
          <a:lstStyle/>
          <a:p>
            <a:pPr algn="r"/>
            <a:r>
              <a:rPr lang="ar-JO" dirty="0" smtClean="0"/>
              <a:t>اشكال المواد الكيماوية في الميدان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3744416"/>
          </a:xfrm>
        </p:spPr>
        <p:txBody>
          <a:bodyPr>
            <a:normAutofit/>
          </a:bodyPr>
          <a:lstStyle/>
          <a:p>
            <a:pPr>
              <a:buNone/>
            </a:pP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JO" sz="4000" dirty="0" smtClean="0"/>
              <a:t>غازية</a:t>
            </a:r>
          </a:p>
          <a:p>
            <a:pPr>
              <a:buFont typeface="Wingdings" pitchFamily="2" charset="2"/>
              <a:buChar char="v"/>
            </a:pPr>
            <a:r>
              <a:rPr lang="ar-JO" sz="4000" dirty="0" smtClean="0"/>
              <a:t>سائلة</a:t>
            </a:r>
          </a:p>
          <a:p>
            <a:pPr>
              <a:buFont typeface="Wingdings" pitchFamily="2" charset="2"/>
              <a:buChar char="v"/>
            </a:pPr>
            <a:r>
              <a:rPr lang="ar-JO" sz="4000" dirty="0" smtClean="0"/>
              <a:t>رذاذ </a:t>
            </a:r>
          </a:p>
          <a:p>
            <a:pPr>
              <a:buFont typeface="Wingdings" pitchFamily="2" charset="2"/>
              <a:buChar char="v"/>
            </a:pPr>
            <a:r>
              <a:rPr lang="ar-JO" sz="4000" dirty="0" smtClean="0"/>
              <a:t>صلبة</a:t>
            </a:r>
            <a:endParaRPr lang="ar-JO" sz="4000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6840760" cy="1628800"/>
          </a:xfrm>
        </p:spPr>
        <p:txBody>
          <a:bodyPr/>
          <a:lstStyle/>
          <a:p>
            <a:pPr algn="r"/>
            <a:r>
              <a:rPr lang="ar-JO" dirty="0" smtClean="0"/>
              <a:t>الخواص الرئيسية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6805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ar-JO" sz="3600" dirty="0" smtClean="0"/>
              <a:t>تحمل الأبخرة والجزيئات الصغيرة بواسطة الهواء</a:t>
            </a:r>
          </a:p>
          <a:p>
            <a:pPr>
              <a:buFont typeface="Wingdings" pitchFamily="2" charset="2"/>
              <a:buChar char="§"/>
            </a:pPr>
            <a:r>
              <a:rPr lang="ar-JO" sz="3600" dirty="0" smtClean="0"/>
              <a:t>الجزيئات الكبيرة تسقط الى الأرض وتنتشر</a:t>
            </a:r>
          </a:p>
          <a:p>
            <a:pPr>
              <a:buFont typeface="Wingdings" pitchFamily="2" charset="2"/>
              <a:buChar char="§"/>
            </a:pPr>
            <a:r>
              <a:rPr lang="ar-JO" sz="3600" dirty="0" smtClean="0"/>
              <a:t>التطاير</a:t>
            </a:r>
            <a:r>
              <a:rPr lang="en-US" sz="3600" dirty="0" smtClean="0"/>
              <a:t>- Volatility_  </a:t>
            </a:r>
            <a:r>
              <a:rPr lang="ar-JO" sz="3600" dirty="0" smtClean="0"/>
              <a:t> وهي سرعة تحول المواد لحالة البخار</a:t>
            </a:r>
          </a:p>
          <a:p>
            <a:pPr>
              <a:buFont typeface="Wingdings" pitchFamily="2" charset="2"/>
              <a:buChar char="§"/>
            </a:pPr>
            <a:r>
              <a:rPr lang="ar-JO" sz="3600" dirty="0" smtClean="0"/>
              <a:t>دورة التساقط والتطايرخلال ال 30 ثانية الأولى يعتمد شكل ووضع المادة الكيماوية على وسيلة الإطلاق والتشر.</a:t>
            </a:r>
          </a:p>
          <a:p>
            <a:pPr>
              <a:buFont typeface="Wingdings" pitchFamily="2" charset="2"/>
              <a:buChar char="§"/>
            </a:pPr>
            <a:r>
              <a:rPr lang="ar-JO" sz="3600" dirty="0" smtClean="0"/>
              <a:t>يعتمد انتشار المواد على درجة تبخرها وحالة الجو وطبيعة الأرض</a:t>
            </a:r>
          </a:p>
          <a:p>
            <a:pPr>
              <a:buFont typeface="Wingdings" pitchFamily="2" charset="2"/>
              <a:buChar char="§"/>
            </a:pPr>
            <a:r>
              <a:rPr lang="ar-JO" sz="3600" dirty="0" smtClean="0"/>
              <a:t>المواد المتطايرة تعطي ابخرة في حالة التركيز القصوى خلال 15 ثانية</a:t>
            </a:r>
          </a:p>
          <a:p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6984776" cy="1224136"/>
          </a:xfrm>
        </p:spPr>
        <p:txBody>
          <a:bodyPr/>
          <a:lstStyle/>
          <a:p>
            <a:r>
              <a:rPr lang="ar-JO" dirty="0" smtClean="0"/>
              <a:t>تابع.....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3208320"/>
          </a:xfrm>
        </p:spPr>
        <p:txBody>
          <a:bodyPr>
            <a:normAutofit/>
          </a:bodyPr>
          <a:lstStyle/>
          <a:p>
            <a:endParaRPr lang="ar-JO" dirty="0" smtClean="0"/>
          </a:p>
          <a:p>
            <a:pPr>
              <a:buFont typeface="Wingdings" pitchFamily="2" charset="2"/>
              <a:buChar char="Ø"/>
            </a:pPr>
            <a:r>
              <a:rPr lang="ar-JO" sz="4000" dirty="0" smtClean="0"/>
              <a:t>الرياح الخفيفة ودرجة الثبات العالية تسمح بتكون تراكيز عالية من المواد</a:t>
            </a:r>
          </a:p>
          <a:p>
            <a:pPr>
              <a:buFont typeface="Wingdings" pitchFamily="2" charset="2"/>
              <a:buChar char="Ø"/>
            </a:pPr>
            <a:r>
              <a:rPr lang="ar-JO" sz="4000" dirty="0" smtClean="0"/>
              <a:t>الرياح القوية ودرجة الثبات المنخفضة تشكل تراكيز منخفضة وانتشار اكبر</a:t>
            </a:r>
          </a:p>
          <a:p>
            <a:endParaRPr lang="ar-JO" dirty="0"/>
          </a:p>
        </p:txBody>
      </p:sp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7851648" cy="1052736"/>
          </a:xfrm>
        </p:spPr>
        <p:txBody>
          <a:bodyPr/>
          <a:lstStyle/>
          <a:p>
            <a:pPr algn="ctr"/>
            <a:r>
              <a:rPr lang="ar-JO" dirty="0" smtClean="0"/>
              <a:t>الأبخرة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052736"/>
            <a:ext cx="8143056" cy="532859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ar-JO" sz="3200" dirty="0" smtClean="0"/>
              <a:t>عند خروج المواد الكيماوية كأبخرة من القذائف او الحوادث فانها تنتشر وتبرد درجة حرارتها وتصبح اثقل من الجو قريبة من السطح ومحافظة على شكلها.</a:t>
            </a:r>
          </a:p>
          <a:p>
            <a:pPr>
              <a:buFont typeface="Wingdings" pitchFamily="2" charset="2"/>
              <a:buChar char="ü"/>
            </a:pPr>
            <a:r>
              <a:rPr lang="ar-JO" sz="3200" dirty="0" smtClean="0"/>
              <a:t>يعتمد ارتفاع السحابة على مبدأ الطفو( اختلاف الكثافة) ويسمى ارتفاع السحابة المتزنة حراريا.</a:t>
            </a:r>
          </a:p>
          <a:p>
            <a:pPr>
              <a:buFont typeface="Wingdings" pitchFamily="2" charset="2"/>
              <a:buChar char="ü"/>
            </a:pPr>
            <a:r>
              <a:rPr lang="ar-JO" sz="3200" dirty="0" smtClean="0"/>
              <a:t>كذلك يعتمد الإرتفاع على درجة حرارة الجو ودرجة ثباته.</a:t>
            </a:r>
          </a:p>
          <a:p>
            <a:pPr>
              <a:buFont typeface="Wingdings" pitchFamily="2" charset="2"/>
              <a:buChar char="ü"/>
            </a:pPr>
            <a:r>
              <a:rPr lang="ar-JO" sz="3200" dirty="0" smtClean="0"/>
              <a:t>بعد ذلك تأخذ السحابة درجة حرارة الجو وتنتقل حسب سرعة واتجاه الريح</a:t>
            </a:r>
          </a:p>
          <a:p>
            <a:pPr>
              <a:buFont typeface="Wingdings" pitchFamily="2" charset="2"/>
              <a:buChar char="ü"/>
            </a:pPr>
            <a:r>
              <a:rPr lang="ar-JO" sz="3200" dirty="0" smtClean="0"/>
              <a:t>هذا الإنتشار يؤدي الى انخفاض التركيز.</a:t>
            </a:r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851648" cy="1268760"/>
          </a:xfrm>
        </p:spPr>
        <p:txBody>
          <a:bodyPr/>
          <a:lstStyle/>
          <a:p>
            <a:pPr algn="ctr"/>
            <a:r>
              <a:rPr lang="ar-JO" dirty="0" smtClean="0"/>
              <a:t>الرذاذ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8359080" cy="47525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ar-JO" sz="3200" dirty="0" smtClean="0"/>
              <a:t>هي ذرات صغيرة من المواد السائلة معلقة في الهواء, ومن الممكن ان تكون غازات مذابة في السوائل على شكل رذاذ,</a:t>
            </a:r>
          </a:p>
          <a:p>
            <a:pPr>
              <a:buFont typeface="Wingdings" pitchFamily="2" charset="2"/>
              <a:buChar char="q"/>
            </a:pPr>
            <a:r>
              <a:rPr lang="ar-JO" sz="3200" dirty="0" smtClean="0"/>
              <a:t>يمنك تكوين الرذاذ للأسلحة الكيماوية عن طريق الذخائر الحرارية او عن طريق الرش.</a:t>
            </a:r>
          </a:p>
          <a:p>
            <a:pPr>
              <a:buFont typeface="Wingdings" pitchFamily="2" charset="2"/>
              <a:buChar char="q"/>
            </a:pPr>
            <a:r>
              <a:rPr lang="ar-JO" sz="3200" dirty="0" smtClean="0"/>
              <a:t>يتصرف الرذاذ بشكل عام في البداية بطريقة مشابهه للأبخرة.</a:t>
            </a:r>
          </a:p>
          <a:p>
            <a:pPr>
              <a:buFont typeface="Wingdings" pitchFamily="2" charset="2"/>
              <a:buChar char="q"/>
            </a:pPr>
            <a:r>
              <a:rPr lang="ar-JO" sz="3200" dirty="0" smtClean="0"/>
              <a:t>يعتمد ارتفاع سحابة الرذاذ على درجة حرارته</a:t>
            </a:r>
          </a:p>
          <a:p>
            <a:pPr>
              <a:buFont typeface="Wingdings" pitchFamily="2" charset="2"/>
              <a:buChar char="q"/>
            </a:pPr>
            <a:r>
              <a:rPr lang="ar-JO" sz="3200" dirty="0" smtClean="0"/>
              <a:t>سحابات الرذاذ تكون اثقل من الأبخرة ولذلك تحافظ على شكلها وتنزل الى مستوى سطح الأرض بواسطة الجاذبية</a:t>
            </a:r>
            <a:endParaRPr lang="ar-JO" sz="3200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193304"/>
          </a:xfrm>
        </p:spPr>
        <p:txBody>
          <a:bodyPr/>
          <a:lstStyle/>
          <a:p>
            <a:pPr algn="ctr"/>
            <a:r>
              <a:rPr lang="ar-JO" dirty="0" smtClean="0"/>
              <a:t>السوائل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8143056" cy="48965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ar-JO" sz="3200" dirty="0" smtClean="0"/>
              <a:t>عند انتشار السوائل تتشكل السحابات الكيماوية عن طريق التطاير (</a:t>
            </a:r>
            <a:r>
              <a:rPr lang="en-US" sz="3200" dirty="0" smtClean="0"/>
              <a:t>(volatility </a:t>
            </a:r>
            <a:r>
              <a:rPr lang="ar-JO" sz="3200" dirty="0" smtClean="0"/>
              <a:t> وتكون عادة ذات تركيز قليل.</a:t>
            </a:r>
          </a:p>
          <a:p>
            <a:pPr>
              <a:buFont typeface="Wingdings" pitchFamily="2" charset="2"/>
              <a:buChar char="v"/>
            </a:pPr>
            <a:r>
              <a:rPr lang="ar-JO" sz="3200" dirty="0" smtClean="0"/>
              <a:t>تكون درجة حرارتها نفس درجة حرارة الهواء ولذلك تبقى قريبة من السطح بسبب كثافة البخار العالية.</a:t>
            </a:r>
          </a:p>
          <a:p>
            <a:pPr>
              <a:buFont typeface="Wingdings" pitchFamily="2" charset="2"/>
              <a:buChar char="v"/>
            </a:pPr>
            <a:r>
              <a:rPr lang="ar-JO" sz="3200" dirty="0" smtClean="0"/>
              <a:t>كثافة البخار تتحكم بدرجة اختلاطه مع الهواء.</a:t>
            </a:r>
          </a:p>
          <a:p>
            <a:pPr>
              <a:buFont typeface="Wingdings" pitchFamily="2" charset="2"/>
              <a:buChar char="v"/>
            </a:pPr>
            <a:r>
              <a:rPr lang="ar-JO" sz="3200" dirty="0" smtClean="0"/>
              <a:t>العوامل ذات كثافة البخار العالية تبقى قريبة من السطح وتتبخر ببطء شديد ولذلك تسمى العوامل الباقية.</a:t>
            </a:r>
          </a:p>
          <a:p>
            <a:pPr>
              <a:buFont typeface="Wingdings" pitchFamily="2" charset="2"/>
              <a:buChar char="v"/>
            </a:pPr>
            <a:r>
              <a:rPr lang="ar-JO" sz="3200" dirty="0" smtClean="0"/>
              <a:t>ضغط البخار </a:t>
            </a:r>
            <a:r>
              <a:rPr lang="en-US" sz="3200" dirty="0" smtClean="0"/>
              <a:t>vapor pressure </a:t>
            </a:r>
            <a:r>
              <a:rPr lang="ar-JO" sz="3200" dirty="0" smtClean="0"/>
              <a:t>  يتحكم يشكل عام بدرجة التبخر</a:t>
            </a:r>
          </a:p>
          <a:p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64" y="0"/>
            <a:ext cx="1713236" cy="14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1633</TotalTime>
  <Words>608</Words>
  <Application>Microsoft Office PowerPoint</Application>
  <PresentationFormat>On-screen Show (4:3)</PresentationFormat>
  <Paragraphs>143</Paragraphs>
  <Slides>27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Technic</vt:lpstr>
      <vt:lpstr>ClipArt</vt:lpstr>
      <vt:lpstr>Clip</vt:lpstr>
      <vt:lpstr>تصرف المواد الكيماوية في الجو</vt:lpstr>
      <vt:lpstr>يعتمد تصرف المواد الكيماوية في الطبيعة على</vt:lpstr>
      <vt:lpstr>الظروف المحلية</vt:lpstr>
      <vt:lpstr>اشكال المواد الكيماوية في الميدان</vt:lpstr>
      <vt:lpstr>الخواص الرئيسية </vt:lpstr>
      <vt:lpstr>تابع.....</vt:lpstr>
      <vt:lpstr>الأبخرة</vt:lpstr>
      <vt:lpstr>الرذاذ</vt:lpstr>
      <vt:lpstr>السوائل</vt:lpstr>
      <vt:lpstr>درجة الثبات الجوي</vt:lpstr>
      <vt:lpstr>Slide 11</vt:lpstr>
      <vt:lpstr>Slide 12</vt:lpstr>
      <vt:lpstr>الغيمة الأولية والثانوية</vt:lpstr>
      <vt:lpstr>كثافة البخار</vt:lpstr>
      <vt:lpstr>الأضطراب الميكانيكي</vt:lpstr>
      <vt:lpstr>الإضطراب الحراري</vt:lpstr>
      <vt:lpstr>التوزيع العامودي للريح</vt:lpstr>
      <vt:lpstr>الاتزان العامودي</vt:lpstr>
      <vt:lpstr>الاتزان العامودي</vt:lpstr>
      <vt:lpstr>الاتزان العامودي</vt:lpstr>
      <vt:lpstr>الرياح وطبيعة الأرض</vt:lpstr>
      <vt:lpstr>الرياح والغابات</vt:lpstr>
      <vt:lpstr>الرياح والوديان</vt:lpstr>
      <vt:lpstr>الرياح والوديان 2</vt:lpstr>
      <vt:lpstr>نسيم البر والبحر</vt:lpstr>
      <vt:lpstr>Slide 26</vt:lpstr>
      <vt:lpstr>انتهى العرض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تصرف المواد الكيماوية في الجو</dc:title>
  <dc:creator>aseem</dc:creator>
  <cp:lastModifiedBy>aseem</cp:lastModifiedBy>
  <cp:revision>46</cp:revision>
  <dcterms:created xsi:type="dcterms:W3CDTF">2015-11-30T11:27:27Z</dcterms:created>
  <dcterms:modified xsi:type="dcterms:W3CDTF">2015-12-15T13:06:08Z</dcterms:modified>
</cp:coreProperties>
</file>